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3" r:id="rId1"/>
  </p:sldMasterIdLst>
  <p:notesMasterIdLst>
    <p:notesMasterId r:id="rId31"/>
  </p:notesMasterIdLst>
  <p:handoutMasterIdLst>
    <p:handoutMasterId r:id="rId32"/>
  </p:handoutMasterIdLst>
  <p:sldIdLst>
    <p:sldId id="261" r:id="rId2"/>
    <p:sldId id="289" r:id="rId3"/>
    <p:sldId id="267" r:id="rId4"/>
    <p:sldId id="269" r:id="rId5"/>
    <p:sldId id="266" r:id="rId6"/>
    <p:sldId id="270" r:id="rId7"/>
    <p:sldId id="272" r:id="rId8"/>
    <p:sldId id="281" r:id="rId9"/>
    <p:sldId id="273" r:id="rId10"/>
    <p:sldId id="275" r:id="rId11"/>
    <p:sldId id="293" r:id="rId12"/>
    <p:sldId id="283" r:id="rId13"/>
    <p:sldId id="292" r:id="rId14"/>
    <p:sldId id="274" r:id="rId15"/>
    <p:sldId id="276" r:id="rId16"/>
    <p:sldId id="284" r:id="rId17"/>
    <p:sldId id="285" r:id="rId18"/>
    <p:sldId id="277" r:id="rId19"/>
    <p:sldId id="278" r:id="rId20"/>
    <p:sldId id="264" r:id="rId21"/>
    <p:sldId id="279" r:id="rId22"/>
    <p:sldId id="265" r:id="rId23"/>
    <p:sldId id="280" r:id="rId24"/>
    <p:sldId id="271" r:id="rId25"/>
    <p:sldId id="288" r:id="rId26"/>
    <p:sldId id="290" r:id="rId27"/>
    <p:sldId id="294" r:id="rId28"/>
    <p:sldId id="295" r:id="rId29"/>
    <p:sldId id="287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C6AD"/>
    <a:srgbClr val="000000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A5084-EDFC-470A-86D2-34F93BD718DC}" v="4198" dt="2024-07-05T07:50:43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 autoAdjust="0"/>
  </p:normalViewPr>
  <p:slideViewPr>
    <p:cSldViewPr snapToGrid="0">
      <p:cViewPr>
        <p:scale>
          <a:sx n="93" d="100"/>
          <a:sy n="93" d="100"/>
        </p:scale>
        <p:origin x="72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Ru Wu Jin" userId="1c6505ccf5dbaf53" providerId="LiveId" clId="{755A5084-EDFC-470A-86D2-34F93BD718DC}"/>
    <pc:docChg chg="undo redo custSel addSld delSld modSld sldOrd modMainMaster addSection delSection">
      <pc:chgData name="YanRu Wu Jin" userId="1c6505ccf5dbaf53" providerId="LiveId" clId="{755A5084-EDFC-470A-86D2-34F93BD718DC}" dt="2024-07-05T07:50:43.230" v="8660"/>
      <pc:docMkLst>
        <pc:docMk/>
      </pc:docMkLst>
      <pc:sldChg chg="addSp delSp modSp del mod modTransition setBg addAnim delAnim setClrOvrMap delDesignElem">
        <pc:chgData name="YanRu Wu Jin" userId="1c6505ccf5dbaf53" providerId="LiveId" clId="{755A5084-EDFC-470A-86D2-34F93BD718DC}" dt="2024-06-26T17:38:05.041" v="406" actId="2696"/>
        <pc:sldMkLst>
          <pc:docMk/>
          <pc:sldMk cId="2683889753" sldId="256"/>
        </pc:sldMkLst>
        <pc:spChg chg="add del">
          <ac:chgData name="YanRu Wu Jin" userId="1c6505ccf5dbaf53" providerId="LiveId" clId="{755A5084-EDFC-470A-86D2-34F93BD718DC}" dt="2024-06-26T12:02:01.838" v="11" actId="478"/>
          <ac:spMkLst>
            <pc:docMk/>
            <pc:sldMk cId="2683889753" sldId="256"/>
            <ac:spMk id="2" creationId="{85B03B84-3281-F05A-D0BB-5C4072359BC6}"/>
          </ac:spMkLst>
        </pc:spChg>
        <pc:spChg chg="add del">
          <ac:chgData name="YanRu Wu Jin" userId="1c6505ccf5dbaf53" providerId="LiveId" clId="{755A5084-EDFC-470A-86D2-34F93BD718DC}" dt="2024-06-26T12:02:01.838" v="11" actId="478"/>
          <ac:spMkLst>
            <pc:docMk/>
            <pc:sldMk cId="2683889753" sldId="256"/>
            <ac:spMk id="3" creationId="{19103191-A818-1E01-4A2E-93AD6F6D066E}"/>
          </ac:spMkLst>
        </pc:spChg>
        <pc:spChg chg="add del mod">
          <ac:chgData name="YanRu Wu Jin" userId="1c6505ccf5dbaf53" providerId="LiveId" clId="{755A5084-EDFC-470A-86D2-34F93BD718DC}" dt="2024-06-26T12:01:36.198" v="8" actId="478"/>
          <ac:spMkLst>
            <pc:docMk/>
            <pc:sldMk cId="2683889753" sldId="256"/>
            <ac:spMk id="5" creationId="{CC8FDD8E-0D1B-628D-CFFA-01F0E9ECFA9F}"/>
          </ac:spMkLst>
        </pc:spChg>
        <pc:spChg chg="add del mod">
          <ac:chgData name="YanRu Wu Jin" userId="1c6505ccf5dbaf53" providerId="LiveId" clId="{755A5084-EDFC-470A-86D2-34F93BD718DC}" dt="2024-06-26T12:01:36.198" v="8" actId="478"/>
          <ac:spMkLst>
            <pc:docMk/>
            <pc:sldMk cId="2683889753" sldId="256"/>
            <ac:spMk id="7" creationId="{4C9A7F3F-A047-3538-0A3D-E74FC85EC516}"/>
          </ac:spMkLst>
        </pc:spChg>
        <pc:spChg chg="add mod">
          <ac:chgData name="YanRu Wu Jin" userId="1c6505ccf5dbaf53" providerId="LiveId" clId="{755A5084-EDFC-470A-86D2-34F93BD718DC}" dt="2024-06-26T17:37:59.198" v="403" actId="26606"/>
          <ac:spMkLst>
            <pc:docMk/>
            <pc:sldMk cId="2683889753" sldId="256"/>
            <ac:spMk id="9" creationId="{5E098A3F-5560-2E13-6F9C-36E64CA817E1}"/>
          </ac:spMkLst>
        </pc:spChg>
        <pc:spChg chg="add mod">
          <ac:chgData name="YanRu Wu Jin" userId="1c6505ccf5dbaf53" providerId="LiveId" clId="{755A5084-EDFC-470A-86D2-34F93BD718DC}" dt="2024-06-26T17:37:59.198" v="403" actId="26606"/>
          <ac:spMkLst>
            <pc:docMk/>
            <pc:sldMk cId="2683889753" sldId="256"/>
            <ac:spMk id="11" creationId="{999421E1-4C24-9039-3721-0FF4F647D27D}"/>
          </ac:spMkLst>
        </pc:spChg>
        <pc:spChg chg="add del">
          <ac:chgData name="YanRu Wu Jin" userId="1c6505ccf5dbaf53" providerId="LiveId" clId="{755A5084-EDFC-470A-86D2-34F93BD718DC}" dt="2024-06-26T17:37:59.198" v="403" actId="26606"/>
          <ac:spMkLst>
            <pc:docMk/>
            <pc:sldMk cId="2683889753" sldId="256"/>
            <ac:spMk id="20" creationId="{E91DC736-0EF8-4F87-9146-EBF1D2EE4D3D}"/>
          </ac:spMkLst>
        </pc:spChg>
        <pc:spChg chg="add del">
          <ac:chgData name="YanRu Wu Jin" userId="1c6505ccf5dbaf53" providerId="LiveId" clId="{755A5084-EDFC-470A-86D2-34F93BD718DC}" dt="2024-06-26T17:37:59.198" v="403" actId="26606"/>
          <ac:spMkLst>
            <pc:docMk/>
            <pc:sldMk cId="2683889753" sldId="256"/>
            <ac:spMk id="22" creationId="{097CD68E-23E3-4007-8847-CD0944C4F7BE}"/>
          </ac:spMkLst>
        </pc:spChg>
        <pc:spChg chg="add del">
          <ac:chgData name="YanRu Wu Jin" userId="1c6505ccf5dbaf53" providerId="LiveId" clId="{755A5084-EDFC-470A-86D2-34F93BD718DC}" dt="2024-06-26T17:37:59.198" v="403" actId="26606"/>
          <ac:spMkLst>
            <pc:docMk/>
            <pc:sldMk cId="2683889753" sldId="256"/>
            <ac:spMk id="24" creationId="{AF2F604E-43BE-4DC3-B983-E071523364F8}"/>
          </ac:spMkLst>
        </pc:spChg>
        <pc:spChg chg="add del">
          <ac:chgData name="YanRu Wu Jin" userId="1c6505ccf5dbaf53" providerId="LiveId" clId="{755A5084-EDFC-470A-86D2-34F93BD718DC}" dt="2024-06-26T17:37:59.198" v="403" actId="26606"/>
          <ac:spMkLst>
            <pc:docMk/>
            <pc:sldMk cId="2683889753" sldId="256"/>
            <ac:spMk id="26" creationId="{08C9B587-E65E-4B52-B37C-ABEBB6E87928}"/>
          </ac:spMkLst>
        </pc:spChg>
        <pc:spChg chg="add del">
          <ac:chgData name="YanRu Wu Jin" userId="1c6505ccf5dbaf53" providerId="LiveId" clId="{755A5084-EDFC-470A-86D2-34F93BD718DC}" dt="2024-06-26T17:37:59.198" v="403" actId="26606"/>
          <ac:spMkLst>
            <pc:docMk/>
            <pc:sldMk cId="2683889753" sldId="256"/>
            <ac:spMk id="28" creationId="{C1DD1A8A-57D5-4A81-AD04-532B043C5611}"/>
          </ac:spMkLst>
        </pc:spChg>
        <pc:spChg chg="add del">
          <ac:chgData name="YanRu Wu Jin" userId="1c6505ccf5dbaf53" providerId="LiveId" clId="{755A5084-EDFC-470A-86D2-34F93BD718DC}" dt="2024-06-26T17:37:59.198" v="403" actId="26606"/>
          <ac:spMkLst>
            <pc:docMk/>
            <pc:sldMk cId="2683889753" sldId="256"/>
            <ac:spMk id="29" creationId="{007891EC-4501-44ED-A8C8-B11B6DB767AB}"/>
          </ac:spMkLst>
        </pc:spChg>
        <pc:spChg chg="add del">
          <ac:chgData name="YanRu Wu Jin" userId="1c6505ccf5dbaf53" providerId="LiveId" clId="{755A5084-EDFC-470A-86D2-34F93BD718DC}" dt="2024-06-26T17:37:20.348" v="341" actId="26606"/>
          <ac:spMkLst>
            <pc:docMk/>
            <pc:sldMk cId="2683889753" sldId="256"/>
            <ac:spMk id="31" creationId="{C8320351-9FA2-4A26-885B-BB8F3E4902D2}"/>
          </ac:spMkLst>
        </pc:spChg>
        <pc:spChg chg="add del">
          <ac:chgData name="YanRu Wu Jin" userId="1c6505ccf5dbaf53" providerId="LiveId" clId="{755A5084-EDFC-470A-86D2-34F93BD718DC}" dt="2024-06-26T17:37:20.348" v="341" actId="26606"/>
          <ac:spMkLst>
            <pc:docMk/>
            <pc:sldMk cId="2683889753" sldId="256"/>
            <ac:spMk id="33" creationId="{68CD2EFB-78C2-4C6E-A6B9-4ED12FAD5B99}"/>
          </ac:spMkLst>
        </pc:spChg>
        <pc:spChg chg="add del">
          <ac:chgData name="YanRu Wu Jin" userId="1c6505ccf5dbaf53" providerId="LiveId" clId="{755A5084-EDFC-470A-86D2-34F93BD718DC}" dt="2024-06-26T17:37:24.473" v="345" actId="26606"/>
          <ac:spMkLst>
            <pc:docMk/>
            <pc:sldMk cId="2683889753" sldId="256"/>
            <ac:spMk id="35" creationId="{F609FF9A-4FCE-468E-A86A-C9AB525EAE71}"/>
          </ac:spMkLst>
        </pc:spChg>
        <pc:spChg chg="add del">
          <ac:chgData name="YanRu Wu Jin" userId="1c6505ccf5dbaf53" providerId="LiveId" clId="{755A5084-EDFC-470A-86D2-34F93BD718DC}" dt="2024-06-26T17:37:24.473" v="345" actId="26606"/>
          <ac:spMkLst>
            <pc:docMk/>
            <pc:sldMk cId="2683889753" sldId="256"/>
            <ac:spMk id="36" creationId="{021E12D4-3A88-428D-8E5E-AF1AFD923D63}"/>
          </ac:spMkLst>
        </pc:spChg>
        <pc:spChg chg="add del">
          <ac:chgData name="YanRu Wu Jin" userId="1c6505ccf5dbaf53" providerId="LiveId" clId="{755A5084-EDFC-470A-86D2-34F93BD718DC}" dt="2024-06-26T17:37:30.311" v="353" actId="26606"/>
          <ac:spMkLst>
            <pc:docMk/>
            <pc:sldMk cId="2683889753" sldId="256"/>
            <ac:spMk id="37" creationId="{F6E412EF-CF39-4C25-85B0-DB30B1B0A8C4}"/>
          </ac:spMkLst>
        </pc:spChg>
        <pc:spChg chg="add del">
          <ac:chgData name="YanRu Wu Jin" userId="1c6505ccf5dbaf53" providerId="LiveId" clId="{755A5084-EDFC-470A-86D2-34F93BD718DC}" dt="2024-06-26T17:37:27.081" v="347" actId="26606"/>
          <ac:spMkLst>
            <pc:docMk/>
            <pc:sldMk cId="2683889753" sldId="256"/>
            <ac:spMk id="38" creationId="{71B2258F-86CA-4D4D-8270-BC05FCDEBFB3}"/>
          </ac:spMkLst>
        </pc:spChg>
        <pc:spChg chg="add del">
          <ac:chgData name="YanRu Wu Jin" userId="1c6505ccf5dbaf53" providerId="LiveId" clId="{755A5084-EDFC-470A-86D2-34F93BD718DC}" dt="2024-06-26T17:37:30.311" v="353" actId="26606"/>
          <ac:spMkLst>
            <pc:docMk/>
            <pc:sldMk cId="2683889753" sldId="256"/>
            <ac:spMk id="39" creationId="{E8DA6235-17F2-4C9E-88C6-C5D38D8D3C03}"/>
          </ac:spMkLst>
        </pc:spChg>
        <pc:spChg chg="add del">
          <ac:chgData name="YanRu Wu Jin" userId="1c6505ccf5dbaf53" providerId="LiveId" clId="{755A5084-EDFC-470A-86D2-34F93BD718DC}" dt="2024-06-26T17:37:28.109" v="349" actId="26606"/>
          <ac:spMkLst>
            <pc:docMk/>
            <pc:sldMk cId="2683889753" sldId="256"/>
            <ac:spMk id="40" creationId="{8A95209C-5275-4E15-8EA7-7F42980ABF2D}"/>
          </ac:spMkLst>
        </pc:spChg>
        <pc:spChg chg="add del">
          <ac:chgData name="YanRu Wu Jin" userId="1c6505ccf5dbaf53" providerId="LiveId" clId="{755A5084-EDFC-470A-86D2-34F93BD718DC}" dt="2024-06-26T17:37:28.109" v="349" actId="26606"/>
          <ac:spMkLst>
            <pc:docMk/>
            <pc:sldMk cId="2683889753" sldId="256"/>
            <ac:spMk id="41" creationId="{4F2ED431-E304-4FF0-9F4E-032783C9D612}"/>
          </ac:spMkLst>
        </pc:spChg>
        <pc:spChg chg="add del">
          <ac:chgData name="YanRu Wu Jin" userId="1c6505ccf5dbaf53" providerId="LiveId" clId="{755A5084-EDFC-470A-86D2-34F93BD718DC}" dt="2024-06-26T17:37:28.109" v="349" actId="26606"/>
          <ac:spMkLst>
            <pc:docMk/>
            <pc:sldMk cId="2683889753" sldId="256"/>
            <ac:spMk id="42" creationId="{4E87FCFB-2CCE-460D-B3DD-557C8BD1B94A}"/>
          </ac:spMkLst>
        </pc:spChg>
        <pc:spChg chg="add del">
          <ac:chgData name="YanRu Wu Jin" userId="1c6505ccf5dbaf53" providerId="LiveId" clId="{755A5084-EDFC-470A-86D2-34F93BD718DC}" dt="2024-06-26T17:37:30.311" v="353" actId="26606"/>
          <ac:spMkLst>
            <pc:docMk/>
            <pc:sldMk cId="2683889753" sldId="256"/>
            <ac:spMk id="43" creationId="{82347B6D-A7CC-48EB-861F-917D0D61E3EA}"/>
          </ac:spMkLst>
        </pc:spChg>
        <pc:spChg chg="add del">
          <ac:chgData name="YanRu Wu Jin" userId="1c6505ccf5dbaf53" providerId="LiveId" clId="{755A5084-EDFC-470A-86D2-34F93BD718DC}" dt="2024-06-26T17:37:29.315" v="351" actId="26606"/>
          <ac:spMkLst>
            <pc:docMk/>
            <pc:sldMk cId="2683889753" sldId="256"/>
            <ac:spMk id="44" creationId="{3A930249-8242-4E2B-AF17-C01826488321}"/>
          </ac:spMkLst>
        </pc:spChg>
        <pc:spChg chg="add del">
          <ac:chgData name="YanRu Wu Jin" userId="1c6505ccf5dbaf53" providerId="LiveId" clId="{755A5084-EDFC-470A-86D2-34F93BD718DC}" dt="2024-06-26T17:37:29.315" v="351" actId="26606"/>
          <ac:spMkLst>
            <pc:docMk/>
            <pc:sldMk cId="2683889753" sldId="256"/>
            <ac:spMk id="45" creationId="{A5BDD999-C5E1-4B3E-A710-768673819165}"/>
          </ac:spMkLst>
        </pc:spChg>
        <pc:spChg chg="add del">
          <ac:chgData name="YanRu Wu Jin" userId="1c6505ccf5dbaf53" providerId="LiveId" clId="{755A5084-EDFC-470A-86D2-34F93BD718DC}" dt="2024-06-26T17:37:30.311" v="353" actId="26606"/>
          <ac:spMkLst>
            <pc:docMk/>
            <pc:sldMk cId="2683889753" sldId="256"/>
            <ac:spMk id="47" creationId="{9178722E-1BD0-427E-BAAE-4F206DAB5818}"/>
          </ac:spMkLst>
        </pc:spChg>
        <pc:spChg chg="add del">
          <ac:chgData name="YanRu Wu Jin" userId="1c6505ccf5dbaf53" providerId="LiveId" clId="{755A5084-EDFC-470A-86D2-34F93BD718DC}" dt="2024-06-26T17:37:30.311" v="353" actId="26606"/>
          <ac:spMkLst>
            <pc:docMk/>
            <pc:sldMk cId="2683889753" sldId="256"/>
            <ac:spMk id="48" creationId="{51F77B6A-7F53-4B28-B73D-C8CC899AB221}"/>
          </ac:spMkLst>
        </pc:spChg>
        <pc:spChg chg="add del">
          <ac:chgData name="YanRu Wu Jin" userId="1c6505ccf5dbaf53" providerId="LiveId" clId="{755A5084-EDFC-470A-86D2-34F93BD718DC}" dt="2024-06-26T17:37:30.311" v="353" actId="26606"/>
          <ac:spMkLst>
            <pc:docMk/>
            <pc:sldMk cId="2683889753" sldId="256"/>
            <ac:spMk id="49" creationId="{A753B935-E3DD-466D-BFAC-68E0BE02D092}"/>
          </ac:spMkLst>
        </pc:spChg>
        <pc:spChg chg="add del">
          <ac:chgData name="YanRu Wu Jin" userId="1c6505ccf5dbaf53" providerId="LiveId" clId="{755A5084-EDFC-470A-86D2-34F93BD718DC}" dt="2024-06-26T17:37:30.311" v="353" actId="26606"/>
          <ac:spMkLst>
            <pc:docMk/>
            <pc:sldMk cId="2683889753" sldId="256"/>
            <ac:spMk id="51" creationId="{FB034F26-4148-4B59-B493-14D7A9A8BAA9}"/>
          </ac:spMkLst>
        </pc:spChg>
        <pc:spChg chg="add del">
          <ac:chgData name="YanRu Wu Jin" userId="1c6505ccf5dbaf53" providerId="LiveId" clId="{755A5084-EDFC-470A-86D2-34F93BD718DC}" dt="2024-06-26T17:37:30.311" v="353" actId="26606"/>
          <ac:spMkLst>
            <pc:docMk/>
            <pc:sldMk cId="2683889753" sldId="256"/>
            <ac:spMk id="59" creationId="{B55DEF71-1741-4489-8E77-46FC5BAA66E2}"/>
          </ac:spMkLst>
        </pc:spChg>
        <pc:spChg chg="add del">
          <ac:chgData name="YanRu Wu Jin" userId="1c6505ccf5dbaf53" providerId="LiveId" clId="{755A5084-EDFC-470A-86D2-34F93BD718DC}" dt="2024-06-26T17:37:30.311" v="353" actId="26606"/>
          <ac:spMkLst>
            <pc:docMk/>
            <pc:sldMk cId="2683889753" sldId="256"/>
            <ac:spMk id="60" creationId="{A7A0A46D-CC9B-4E32-870A-7BC2DF940144}"/>
          </ac:spMkLst>
        </pc:spChg>
        <pc:spChg chg="add del">
          <ac:chgData name="YanRu Wu Jin" userId="1c6505ccf5dbaf53" providerId="LiveId" clId="{755A5084-EDFC-470A-86D2-34F93BD718DC}" dt="2024-06-26T17:37:33.913" v="355" actId="26606"/>
          <ac:spMkLst>
            <pc:docMk/>
            <pc:sldMk cId="2683889753" sldId="256"/>
            <ac:spMk id="62" creationId="{8A94871E-96FC-4ADE-815B-41A636E34F1A}"/>
          </ac:spMkLst>
        </pc:spChg>
        <pc:spChg chg="add del">
          <ac:chgData name="YanRu Wu Jin" userId="1c6505ccf5dbaf53" providerId="LiveId" clId="{755A5084-EDFC-470A-86D2-34F93BD718DC}" dt="2024-06-26T17:37:33.913" v="355" actId="26606"/>
          <ac:spMkLst>
            <pc:docMk/>
            <pc:sldMk cId="2683889753" sldId="256"/>
            <ac:spMk id="63" creationId="{3FCFB1DE-0B7E-48CC-BA90-B2AB0889F9D6}"/>
          </ac:spMkLst>
        </pc:spChg>
        <pc:spChg chg="add del">
          <ac:chgData name="YanRu Wu Jin" userId="1c6505ccf5dbaf53" providerId="LiveId" clId="{755A5084-EDFC-470A-86D2-34F93BD718DC}" dt="2024-06-26T17:37:38.189" v="359" actId="26606"/>
          <ac:spMkLst>
            <pc:docMk/>
            <pc:sldMk cId="2683889753" sldId="256"/>
            <ac:spMk id="65" creationId="{ECC07320-C2CA-4E29-8481-9D9E143C7788}"/>
          </ac:spMkLst>
        </pc:spChg>
        <pc:spChg chg="add del">
          <ac:chgData name="YanRu Wu Jin" userId="1c6505ccf5dbaf53" providerId="LiveId" clId="{755A5084-EDFC-470A-86D2-34F93BD718DC}" dt="2024-06-26T17:37:38.189" v="359" actId="26606"/>
          <ac:spMkLst>
            <pc:docMk/>
            <pc:sldMk cId="2683889753" sldId="256"/>
            <ac:spMk id="66" creationId="{178FB36B-5BFE-42CA-BC60-1115E0D95EEC}"/>
          </ac:spMkLst>
        </pc:spChg>
        <pc:spChg chg="add del">
          <ac:chgData name="YanRu Wu Jin" userId="1c6505ccf5dbaf53" providerId="LiveId" clId="{755A5084-EDFC-470A-86D2-34F93BD718DC}" dt="2024-06-26T17:37:39.230" v="363" actId="26606"/>
          <ac:spMkLst>
            <pc:docMk/>
            <pc:sldMk cId="2683889753" sldId="256"/>
            <ac:spMk id="68" creationId="{E91DC736-0EF8-4F87-9146-EBF1D2EE4D3D}"/>
          </ac:spMkLst>
        </pc:spChg>
        <pc:spChg chg="add del">
          <ac:chgData name="YanRu Wu Jin" userId="1c6505ccf5dbaf53" providerId="LiveId" clId="{755A5084-EDFC-470A-86D2-34F93BD718DC}" dt="2024-06-26T17:37:39.230" v="363" actId="26606"/>
          <ac:spMkLst>
            <pc:docMk/>
            <pc:sldMk cId="2683889753" sldId="256"/>
            <ac:spMk id="69" creationId="{097CD68E-23E3-4007-8847-CD0944C4F7BE}"/>
          </ac:spMkLst>
        </pc:spChg>
        <pc:spChg chg="add del">
          <ac:chgData name="YanRu Wu Jin" userId="1c6505ccf5dbaf53" providerId="LiveId" clId="{755A5084-EDFC-470A-86D2-34F93BD718DC}" dt="2024-06-26T17:37:39.230" v="363" actId="26606"/>
          <ac:spMkLst>
            <pc:docMk/>
            <pc:sldMk cId="2683889753" sldId="256"/>
            <ac:spMk id="70" creationId="{AF2F604E-43BE-4DC3-B983-E071523364F8}"/>
          </ac:spMkLst>
        </pc:spChg>
        <pc:spChg chg="add del">
          <ac:chgData name="YanRu Wu Jin" userId="1c6505ccf5dbaf53" providerId="LiveId" clId="{755A5084-EDFC-470A-86D2-34F93BD718DC}" dt="2024-06-26T17:37:39.230" v="363" actId="26606"/>
          <ac:spMkLst>
            <pc:docMk/>
            <pc:sldMk cId="2683889753" sldId="256"/>
            <ac:spMk id="71" creationId="{08C9B587-E65E-4B52-B37C-ABEBB6E87928}"/>
          </ac:spMkLst>
        </pc:spChg>
        <pc:spChg chg="add del">
          <ac:chgData name="YanRu Wu Jin" userId="1c6505ccf5dbaf53" providerId="LiveId" clId="{755A5084-EDFC-470A-86D2-34F93BD718DC}" dt="2024-06-26T17:37:39.978" v="365" actId="26606"/>
          <ac:spMkLst>
            <pc:docMk/>
            <pc:sldMk cId="2683889753" sldId="256"/>
            <ac:spMk id="73" creationId="{C1DD1A8A-57D5-4A81-AD04-532B043C5611}"/>
          </ac:spMkLst>
        </pc:spChg>
        <pc:spChg chg="add del">
          <ac:chgData name="YanRu Wu Jin" userId="1c6505ccf5dbaf53" providerId="LiveId" clId="{755A5084-EDFC-470A-86D2-34F93BD718DC}" dt="2024-06-26T17:37:39.978" v="365" actId="26606"/>
          <ac:spMkLst>
            <pc:docMk/>
            <pc:sldMk cId="2683889753" sldId="256"/>
            <ac:spMk id="74" creationId="{007891EC-4501-44ED-A8C8-B11B6DB767AB}"/>
          </ac:spMkLst>
        </pc:spChg>
        <pc:spChg chg="add del">
          <ac:chgData name="YanRu Wu Jin" userId="1c6505ccf5dbaf53" providerId="LiveId" clId="{755A5084-EDFC-470A-86D2-34F93BD718DC}" dt="2024-06-26T17:37:41.341" v="369" actId="26606"/>
          <ac:spMkLst>
            <pc:docMk/>
            <pc:sldMk cId="2683889753" sldId="256"/>
            <ac:spMk id="76" creationId="{E91DC736-0EF8-4F87-9146-EBF1D2EE4D3D}"/>
          </ac:spMkLst>
        </pc:spChg>
        <pc:spChg chg="add del">
          <ac:chgData name="YanRu Wu Jin" userId="1c6505ccf5dbaf53" providerId="LiveId" clId="{755A5084-EDFC-470A-86D2-34F93BD718DC}" dt="2024-06-26T17:37:41.341" v="369" actId="26606"/>
          <ac:spMkLst>
            <pc:docMk/>
            <pc:sldMk cId="2683889753" sldId="256"/>
            <ac:spMk id="77" creationId="{097CD68E-23E3-4007-8847-CD0944C4F7BE}"/>
          </ac:spMkLst>
        </pc:spChg>
        <pc:spChg chg="add del">
          <ac:chgData name="YanRu Wu Jin" userId="1c6505ccf5dbaf53" providerId="LiveId" clId="{755A5084-EDFC-470A-86D2-34F93BD718DC}" dt="2024-06-26T17:37:41.341" v="369" actId="26606"/>
          <ac:spMkLst>
            <pc:docMk/>
            <pc:sldMk cId="2683889753" sldId="256"/>
            <ac:spMk id="78" creationId="{AF2F604E-43BE-4DC3-B983-E071523364F8}"/>
          </ac:spMkLst>
        </pc:spChg>
        <pc:spChg chg="add del">
          <ac:chgData name="YanRu Wu Jin" userId="1c6505ccf5dbaf53" providerId="LiveId" clId="{755A5084-EDFC-470A-86D2-34F93BD718DC}" dt="2024-06-26T17:37:41.341" v="369" actId="26606"/>
          <ac:spMkLst>
            <pc:docMk/>
            <pc:sldMk cId="2683889753" sldId="256"/>
            <ac:spMk id="79" creationId="{08C9B587-E65E-4B52-B37C-ABEBB6E87928}"/>
          </ac:spMkLst>
        </pc:spChg>
        <pc:spChg chg="add del">
          <ac:chgData name="YanRu Wu Jin" userId="1c6505ccf5dbaf53" providerId="LiveId" clId="{755A5084-EDFC-470A-86D2-34F93BD718DC}" dt="2024-06-26T17:37:42.302" v="371" actId="26606"/>
          <ac:spMkLst>
            <pc:docMk/>
            <pc:sldMk cId="2683889753" sldId="256"/>
            <ac:spMk id="81" creationId="{C8320351-9FA2-4A26-885B-BB8F3E4902D2}"/>
          </ac:spMkLst>
        </pc:spChg>
        <pc:spChg chg="add del">
          <ac:chgData name="YanRu Wu Jin" userId="1c6505ccf5dbaf53" providerId="LiveId" clId="{755A5084-EDFC-470A-86D2-34F93BD718DC}" dt="2024-06-26T17:37:42.302" v="371" actId="26606"/>
          <ac:spMkLst>
            <pc:docMk/>
            <pc:sldMk cId="2683889753" sldId="256"/>
            <ac:spMk id="82" creationId="{68CD2EFB-78C2-4C6E-A6B9-4ED12FAD5B99}"/>
          </ac:spMkLst>
        </pc:spChg>
        <pc:spChg chg="add del">
          <ac:chgData name="YanRu Wu Jin" userId="1c6505ccf5dbaf53" providerId="LiveId" clId="{755A5084-EDFC-470A-86D2-34F93BD718DC}" dt="2024-06-26T17:37:42.942" v="373" actId="26606"/>
          <ac:spMkLst>
            <pc:docMk/>
            <pc:sldMk cId="2683889753" sldId="256"/>
            <ac:spMk id="84" creationId="{8555C5B3-193A-4749-9AFD-682E53CDDE8F}"/>
          </ac:spMkLst>
        </pc:spChg>
        <pc:spChg chg="add del">
          <ac:chgData name="YanRu Wu Jin" userId="1c6505ccf5dbaf53" providerId="LiveId" clId="{755A5084-EDFC-470A-86D2-34F93BD718DC}" dt="2024-06-26T17:37:42.942" v="373" actId="26606"/>
          <ac:spMkLst>
            <pc:docMk/>
            <pc:sldMk cId="2683889753" sldId="256"/>
            <ac:spMk id="85" creationId="{2EAE06A6-F76A-41C9-827A-C561B004485C}"/>
          </ac:spMkLst>
        </pc:spChg>
        <pc:spChg chg="add del">
          <ac:chgData name="YanRu Wu Jin" userId="1c6505ccf5dbaf53" providerId="LiveId" clId="{755A5084-EDFC-470A-86D2-34F93BD718DC}" dt="2024-06-26T17:37:42.942" v="373" actId="26606"/>
          <ac:spMkLst>
            <pc:docMk/>
            <pc:sldMk cId="2683889753" sldId="256"/>
            <ac:spMk id="86" creationId="{89F9D4E8-0639-444B-949B-9518585061AF}"/>
          </ac:spMkLst>
        </pc:spChg>
        <pc:spChg chg="add del">
          <ac:chgData name="YanRu Wu Jin" userId="1c6505ccf5dbaf53" providerId="LiveId" clId="{755A5084-EDFC-470A-86D2-34F93BD718DC}" dt="2024-06-26T17:37:42.942" v="373" actId="26606"/>
          <ac:spMkLst>
            <pc:docMk/>
            <pc:sldMk cId="2683889753" sldId="256"/>
            <ac:spMk id="87" creationId="{7E3DA7A2-ED70-4BBA-AB72-00AD461FA405}"/>
          </ac:spMkLst>
        </pc:spChg>
        <pc:spChg chg="add del">
          <ac:chgData name="YanRu Wu Jin" userId="1c6505ccf5dbaf53" providerId="LiveId" clId="{755A5084-EDFC-470A-86D2-34F93BD718DC}" dt="2024-06-26T17:37:42.942" v="373" actId="26606"/>
          <ac:spMkLst>
            <pc:docMk/>
            <pc:sldMk cId="2683889753" sldId="256"/>
            <ac:spMk id="88" creationId="{FC485432-3647-4218-B5D3-15D3FA222B13}"/>
          </ac:spMkLst>
        </pc:spChg>
        <pc:spChg chg="add del">
          <ac:chgData name="YanRu Wu Jin" userId="1c6505ccf5dbaf53" providerId="LiveId" clId="{755A5084-EDFC-470A-86D2-34F93BD718DC}" dt="2024-06-26T17:37:42.942" v="373" actId="26606"/>
          <ac:spMkLst>
            <pc:docMk/>
            <pc:sldMk cId="2683889753" sldId="256"/>
            <ac:spMk id="89" creationId="{F4AFDDCA-6ABA-4D23-8A5C-1BF0F4308148}"/>
          </ac:spMkLst>
        </pc:spChg>
        <pc:spChg chg="add del">
          <ac:chgData name="YanRu Wu Jin" userId="1c6505ccf5dbaf53" providerId="LiveId" clId="{755A5084-EDFC-470A-86D2-34F93BD718DC}" dt="2024-06-26T17:37:44.178" v="375" actId="26606"/>
          <ac:spMkLst>
            <pc:docMk/>
            <pc:sldMk cId="2683889753" sldId="256"/>
            <ac:spMk id="91" creationId="{C8320351-9FA2-4A26-885B-BB8F3E4902D2}"/>
          </ac:spMkLst>
        </pc:spChg>
        <pc:spChg chg="add del">
          <ac:chgData name="YanRu Wu Jin" userId="1c6505ccf5dbaf53" providerId="LiveId" clId="{755A5084-EDFC-470A-86D2-34F93BD718DC}" dt="2024-06-26T17:37:44.178" v="375" actId="26606"/>
          <ac:spMkLst>
            <pc:docMk/>
            <pc:sldMk cId="2683889753" sldId="256"/>
            <ac:spMk id="92" creationId="{68CD2EFB-78C2-4C6E-A6B9-4ED12FAD5B99}"/>
          </ac:spMkLst>
        </pc:spChg>
        <pc:spChg chg="add del">
          <ac:chgData name="YanRu Wu Jin" userId="1c6505ccf5dbaf53" providerId="LiveId" clId="{755A5084-EDFC-470A-86D2-34F93BD718DC}" dt="2024-06-26T17:37:46.358" v="379" actId="26606"/>
          <ac:spMkLst>
            <pc:docMk/>
            <pc:sldMk cId="2683889753" sldId="256"/>
            <ac:spMk id="94" creationId="{E91DC736-0EF8-4F87-9146-EBF1D2EE4D3D}"/>
          </ac:spMkLst>
        </pc:spChg>
        <pc:spChg chg="add del">
          <ac:chgData name="YanRu Wu Jin" userId="1c6505ccf5dbaf53" providerId="LiveId" clId="{755A5084-EDFC-470A-86D2-34F93BD718DC}" dt="2024-06-26T17:37:46.358" v="379" actId="26606"/>
          <ac:spMkLst>
            <pc:docMk/>
            <pc:sldMk cId="2683889753" sldId="256"/>
            <ac:spMk id="95" creationId="{097CD68E-23E3-4007-8847-CD0944C4F7BE}"/>
          </ac:spMkLst>
        </pc:spChg>
        <pc:spChg chg="add del">
          <ac:chgData name="YanRu Wu Jin" userId="1c6505ccf5dbaf53" providerId="LiveId" clId="{755A5084-EDFC-470A-86D2-34F93BD718DC}" dt="2024-06-26T17:37:46.358" v="379" actId="26606"/>
          <ac:spMkLst>
            <pc:docMk/>
            <pc:sldMk cId="2683889753" sldId="256"/>
            <ac:spMk id="96" creationId="{AF2F604E-43BE-4DC3-B983-E071523364F8}"/>
          </ac:spMkLst>
        </pc:spChg>
        <pc:spChg chg="add del">
          <ac:chgData name="YanRu Wu Jin" userId="1c6505ccf5dbaf53" providerId="LiveId" clId="{755A5084-EDFC-470A-86D2-34F93BD718DC}" dt="2024-06-26T17:37:46.358" v="379" actId="26606"/>
          <ac:spMkLst>
            <pc:docMk/>
            <pc:sldMk cId="2683889753" sldId="256"/>
            <ac:spMk id="97" creationId="{08C9B587-E65E-4B52-B37C-ABEBB6E87928}"/>
          </ac:spMkLst>
        </pc:spChg>
        <pc:spChg chg="del">
          <ac:chgData name="YanRu Wu Jin" userId="1c6505ccf5dbaf53" providerId="LiveId" clId="{755A5084-EDFC-470A-86D2-34F93BD718DC}" dt="2024-06-26T12:01:51.004" v="10"/>
          <ac:spMkLst>
            <pc:docMk/>
            <pc:sldMk cId="2683889753" sldId="256"/>
            <ac:spMk id="108" creationId="{0623FB3B-24E7-5304-70D8-3CA402902220}"/>
          </ac:spMkLst>
        </pc:spChg>
        <pc:spChg chg="del">
          <ac:chgData name="YanRu Wu Jin" userId="1c6505ccf5dbaf53" providerId="LiveId" clId="{755A5084-EDFC-470A-86D2-34F93BD718DC}" dt="2024-06-26T12:01:51.004" v="10"/>
          <ac:spMkLst>
            <pc:docMk/>
            <pc:sldMk cId="2683889753" sldId="256"/>
            <ac:spMk id="110" creationId="{97081EE3-B6BE-9584-F5AF-E5F6484DA7A1}"/>
          </ac:spMkLst>
        </pc:spChg>
        <pc:spChg chg="del">
          <ac:chgData name="YanRu Wu Jin" userId="1c6505ccf5dbaf53" providerId="LiveId" clId="{755A5084-EDFC-470A-86D2-34F93BD718DC}" dt="2024-06-26T12:01:51.004" v="10"/>
          <ac:spMkLst>
            <pc:docMk/>
            <pc:sldMk cId="2683889753" sldId="256"/>
            <ac:spMk id="112" creationId="{4711BF64-C99B-2F90-ADA1-0C08F9BE8392}"/>
          </ac:spMkLst>
        </pc:spChg>
        <pc:grpChg chg="add del">
          <ac:chgData name="YanRu Wu Jin" userId="1c6505ccf5dbaf53" providerId="LiveId" clId="{755A5084-EDFC-470A-86D2-34F93BD718DC}" dt="2024-06-26T17:37:30.311" v="353" actId="26606"/>
          <ac:grpSpMkLst>
            <pc:docMk/>
            <pc:sldMk cId="2683889753" sldId="256"/>
            <ac:grpSpMk id="50" creationId="{2515629F-0D83-4A44-A125-CD50FC660AB4}"/>
          </ac:grpSpMkLst>
        </pc:grpChg>
        <pc:grpChg chg="add del">
          <ac:chgData name="YanRu Wu Jin" userId="1c6505ccf5dbaf53" providerId="LiveId" clId="{755A5084-EDFC-470A-86D2-34F93BD718DC}" dt="2024-06-26T17:37:30.311" v="353" actId="26606"/>
          <ac:grpSpMkLst>
            <pc:docMk/>
            <pc:sldMk cId="2683889753" sldId="256"/>
            <ac:grpSpMk id="53" creationId="{5E6BB5FD-DB7B-4BE3-BA45-1EF042115ED5}"/>
          </ac:grpSpMkLst>
        </pc:grpChg>
        <pc:picChg chg="add mod">
          <ac:chgData name="YanRu Wu Jin" userId="1c6505ccf5dbaf53" providerId="LiveId" clId="{755A5084-EDFC-470A-86D2-34F93BD718DC}" dt="2024-06-26T12:12:47.034" v="164"/>
          <ac:picMkLst>
            <pc:docMk/>
            <pc:sldMk cId="2683889753" sldId="256"/>
            <ac:picMk id="2" creationId="{4FA02563-9386-BC9E-10CA-F5E1E9408922}"/>
          </ac:picMkLst>
        </pc:picChg>
        <pc:picChg chg="add del mod ord">
          <ac:chgData name="YanRu Wu Jin" userId="1c6505ccf5dbaf53" providerId="LiveId" clId="{755A5084-EDFC-470A-86D2-34F93BD718DC}" dt="2024-06-26T17:37:59.281" v="405" actId="21"/>
          <ac:picMkLst>
            <pc:docMk/>
            <pc:sldMk cId="2683889753" sldId="256"/>
            <ac:picMk id="3" creationId="{4FA02563-9386-BC9E-10CA-F5E1E9408922}"/>
          </ac:picMkLst>
        </pc:picChg>
        <pc:picChg chg="add mod">
          <ac:chgData name="YanRu Wu Jin" userId="1c6505ccf5dbaf53" providerId="LiveId" clId="{755A5084-EDFC-470A-86D2-34F93BD718DC}" dt="2024-06-26T12:02:04.253" v="12"/>
          <ac:picMkLst>
            <pc:docMk/>
            <pc:sldMk cId="2683889753" sldId="256"/>
            <ac:picMk id="12" creationId="{4FA02563-9386-BC9E-10CA-F5E1E9408922}"/>
          </ac:picMkLst>
        </pc:picChg>
        <pc:picChg chg="add mod">
          <ac:chgData name="YanRu Wu Jin" userId="1c6505ccf5dbaf53" providerId="LiveId" clId="{755A5084-EDFC-470A-86D2-34F93BD718DC}" dt="2024-06-26T12:02:05.857" v="13"/>
          <ac:picMkLst>
            <pc:docMk/>
            <pc:sldMk cId="2683889753" sldId="256"/>
            <ac:picMk id="13" creationId="{3B890323-7D89-337C-87D3-7CB29B543F4F}"/>
          </ac:picMkLst>
        </pc:picChg>
        <pc:picChg chg="add mod">
          <ac:chgData name="YanRu Wu Jin" userId="1c6505ccf5dbaf53" providerId="LiveId" clId="{755A5084-EDFC-470A-86D2-34F93BD718DC}" dt="2024-06-26T12:02:07.664" v="14"/>
          <ac:picMkLst>
            <pc:docMk/>
            <pc:sldMk cId="2683889753" sldId="256"/>
            <ac:picMk id="14" creationId="{7CCE0928-09EE-1E95-EF2E-A119A25F5777}"/>
          </ac:picMkLst>
        </pc:picChg>
        <pc:picChg chg="add del mod ord">
          <ac:chgData name="YanRu Wu Jin" userId="1c6505ccf5dbaf53" providerId="LiveId" clId="{755A5084-EDFC-470A-86D2-34F93BD718DC}" dt="2024-06-26T12:12:49.594" v="166" actId="478"/>
          <ac:picMkLst>
            <pc:docMk/>
            <pc:sldMk cId="2683889753" sldId="256"/>
            <ac:picMk id="15" creationId="{B1E239F1-0E5A-0B05-330E-2D8DD9491534}"/>
          </ac:picMkLst>
        </pc:picChg>
        <pc:picChg chg="add del">
          <ac:chgData name="YanRu Wu Jin" userId="1c6505ccf5dbaf53" providerId="LiveId" clId="{755A5084-EDFC-470A-86D2-34F93BD718DC}" dt="2024-06-26T12:01:14.671" v="2" actId="21"/>
          <ac:picMkLst>
            <pc:docMk/>
            <pc:sldMk cId="2683889753" sldId="256"/>
            <ac:picMk id="103" creationId="{4FA02563-9386-BC9E-10CA-F5E1E9408922}"/>
          </ac:picMkLst>
        </pc:picChg>
      </pc:sldChg>
      <pc:sldChg chg="addSp modSp new del mod modTransition">
        <pc:chgData name="YanRu Wu Jin" userId="1c6505ccf5dbaf53" providerId="LiveId" clId="{755A5084-EDFC-470A-86D2-34F93BD718DC}" dt="2024-06-26T17:35:48.783" v="316" actId="47"/>
        <pc:sldMkLst>
          <pc:docMk/>
          <pc:sldMk cId="1956515373" sldId="257"/>
        </pc:sldMkLst>
        <pc:spChg chg="mod">
          <ac:chgData name="YanRu Wu Jin" userId="1c6505ccf5dbaf53" providerId="LiveId" clId="{755A5084-EDFC-470A-86D2-34F93BD718DC}" dt="2024-06-26T13:44:36.422" v="223" actId="1076"/>
          <ac:spMkLst>
            <pc:docMk/>
            <pc:sldMk cId="1956515373" sldId="257"/>
            <ac:spMk id="2" creationId="{33A3AA32-D6CB-BE45-C5EA-D98813F324C5}"/>
          </ac:spMkLst>
        </pc:spChg>
        <pc:spChg chg="mod">
          <ac:chgData name="YanRu Wu Jin" userId="1c6505ccf5dbaf53" providerId="LiveId" clId="{755A5084-EDFC-470A-86D2-34F93BD718DC}" dt="2024-06-26T17:34:23.076" v="306" actId="20577"/>
          <ac:spMkLst>
            <pc:docMk/>
            <pc:sldMk cId="1956515373" sldId="257"/>
            <ac:spMk id="3" creationId="{3F1D3263-82A3-5865-6B42-8AFBFA309967}"/>
          </ac:spMkLst>
        </pc:spChg>
        <pc:spChg chg="add mod ord">
          <ac:chgData name="YanRu Wu Jin" userId="1c6505ccf5dbaf53" providerId="LiveId" clId="{755A5084-EDFC-470A-86D2-34F93BD718DC}" dt="2024-06-26T13:44:25.612" v="221" actId="208"/>
          <ac:spMkLst>
            <pc:docMk/>
            <pc:sldMk cId="1956515373" sldId="257"/>
            <ac:spMk id="6" creationId="{81280F37-C244-9DCF-D5D3-35021E191E35}"/>
          </ac:spMkLst>
        </pc:spChg>
        <pc:picChg chg="add mod">
          <ac:chgData name="YanRu Wu Jin" userId="1c6505ccf5dbaf53" providerId="LiveId" clId="{755A5084-EDFC-470A-86D2-34F93BD718DC}" dt="2024-06-26T12:12:20.232" v="152"/>
          <ac:picMkLst>
            <pc:docMk/>
            <pc:sldMk cId="1956515373" sldId="257"/>
            <ac:picMk id="4" creationId="{4FA02563-9386-BC9E-10CA-F5E1E9408922}"/>
          </ac:picMkLst>
        </pc:picChg>
        <pc:picChg chg="add mod ord">
          <ac:chgData name="YanRu Wu Jin" userId="1c6505ccf5dbaf53" providerId="LiveId" clId="{755A5084-EDFC-470A-86D2-34F93BD718DC}" dt="2024-06-26T13:44:31.506" v="222" actId="1076"/>
          <ac:picMkLst>
            <pc:docMk/>
            <pc:sldMk cId="1956515373" sldId="257"/>
            <ac:picMk id="5" creationId="{4FA02563-9386-BC9E-10CA-F5E1E9408922}"/>
          </ac:picMkLst>
        </pc:picChg>
      </pc:sldChg>
      <pc:sldChg chg="new del">
        <pc:chgData name="YanRu Wu Jin" userId="1c6505ccf5dbaf53" providerId="LiveId" clId="{755A5084-EDFC-470A-86D2-34F93BD718DC}" dt="2024-06-26T17:35:14.593" v="314" actId="47"/>
        <pc:sldMkLst>
          <pc:docMk/>
          <pc:sldMk cId="3074561544" sldId="258"/>
        </pc:sldMkLst>
      </pc:sldChg>
      <pc:sldChg chg="add del">
        <pc:chgData name="YanRu Wu Jin" userId="1c6505ccf5dbaf53" providerId="LiveId" clId="{755A5084-EDFC-470A-86D2-34F93BD718DC}" dt="2024-06-26T17:35:49.420" v="317" actId="47"/>
        <pc:sldMkLst>
          <pc:docMk/>
          <pc:sldMk cId="1130190510" sldId="259"/>
        </pc:sldMkLst>
      </pc:sldChg>
      <pc:sldChg chg="add del">
        <pc:chgData name="YanRu Wu Jin" userId="1c6505ccf5dbaf53" providerId="LiveId" clId="{755A5084-EDFC-470A-86D2-34F93BD718DC}" dt="2024-06-26T17:35:49.924" v="318" actId="47"/>
        <pc:sldMkLst>
          <pc:docMk/>
          <pc:sldMk cId="1717348764" sldId="260"/>
        </pc:sldMkLst>
      </pc:sldChg>
      <pc:sldChg chg="addSp delSp modSp add del mod modTransition setBg delAnim modAnim modNotesTx">
        <pc:chgData name="YanRu Wu Jin" userId="1c6505ccf5dbaf53" providerId="LiveId" clId="{755A5084-EDFC-470A-86D2-34F93BD718DC}" dt="2024-07-01T11:27:04.863" v="6816"/>
        <pc:sldMkLst>
          <pc:docMk/>
          <pc:sldMk cId="2502172013" sldId="261"/>
        </pc:sldMkLst>
        <pc:spChg chg="mod">
          <ac:chgData name="YanRu Wu Jin" userId="1c6505ccf5dbaf53" providerId="LiveId" clId="{755A5084-EDFC-470A-86D2-34F93BD718DC}" dt="2024-06-30T21:00:10.291" v="3335" actId="14100"/>
          <ac:spMkLst>
            <pc:docMk/>
            <pc:sldMk cId="2502172013" sldId="261"/>
            <ac:spMk id="2" creationId="{33A3AA32-D6CB-BE45-C5EA-D98813F324C5}"/>
          </ac:spMkLst>
        </pc:spChg>
        <pc:spChg chg="del mod">
          <ac:chgData name="YanRu Wu Jin" userId="1c6505ccf5dbaf53" providerId="LiveId" clId="{755A5084-EDFC-470A-86D2-34F93BD718DC}" dt="2024-06-26T17:38:14.004" v="409" actId="478"/>
          <ac:spMkLst>
            <pc:docMk/>
            <pc:sldMk cId="2502172013" sldId="261"/>
            <ac:spMk id="3" creationId="{3F1D3263-82A3-5865-6B42-8AFBFA309967}"/>
          </ac:spMkLst>
        </pc:spChg>
        <pc:spChg chg="add mod">
          <ac:chgData name="YanRu Wu Jin" userId="1c6505ccf5dbaf53" providerId="LiveId" clId="{755A5084-EDFC-470A-86D2-34F93BD718DC}" dt="2024-06-30T20:59:42.496" v="3332" actId="1076"/>
          <ac:spMkLst>
            <pc:docMk/>
            <pc:sldMk cId="2502172013" sldId="261"/>
            <ac:spMk id="3" creationId="{5024ADC4-78D8-C381-57CC-2ECB58347CCF}"/>
          </ac:spMkLst>
        </pc:spChg>
        <pc:spChg chg="add mod">
          <ac:chgData name="YanRu Wu Jin" userId="1c6505ccf5dbaf53" providerId="LiveId" clId="{755A5084-EDFC-470A-86D2-34F93BD718DC}" dt="2024-07-01T11:27:04.863" v="6816"/>
          <ac:spMkLst>
            <pc:docMk/>
            <pc:sldMk cId="2502172013" sldId="261"/>
            <ac:spMk id="4" creationId="{09D4F3E0-D6F6-4451-1863-22FBDA1C0D92}"/>
          </ac:spMkLst>
        </pc:spChg>
        <pc:spChg chg="del">
          <ac:chgData name="YanRu Wu Jin" userId="1c6505ccf5dbaf53" providerId="LiveId" clId="{755A5084-EDFC-470A-86D2-34F93BD718DC}" dt="2024-06-26T17:38:10.104" v="407" actId="478"/>
          <ac:spMkLst>
            <pc:docMk/>
            <pc:sldMk cId="2502172013" sldId="261"/>
            <ac:spMk id="6" creationId="{81280F37-C244-9DCF-D5D3-35021E191E35}"/>
          </ac:spMkLst>
        </pc:spChg>
        <pc:spChg chg="add del mod ord">
          <ac:chgData name="YanRu Wu Jin" userId="1c6505ccf5dbaf53" providerId="LiveId" clId="{755A5084-EDFC-470A-86D2-34F93BD718DC}" dt="2024-06-26T17:41:34.446" v="982" actId="478"/>
          <ac:spMkLst>
            <pc:docMk/>
            <pc:sldMk cId="2502172013" sldId="261"/>
            <ac:spMk id="7" creationId="{6665E2F6-ABE7-1572-5F54-0A001DDAFF1A}"/>
          </ac:spMkLst>
        </pc:spChg>
        <pc:spChg chg="add del mod">
          <ac:chgData name="YanRu Wu Jin" userId="1c6505ccf5dbaf53" providerId="LiveId" clId="{755A5084-EDFC-470A-86D2-34F93BD718DC}" dt="2024-06-30T15:28:03.563" v="1600" actId="478"/>
          <ac:spMkLst>
            <pc:docMk/>
            <pc:sldMk cId="2502172013" sldId="261"/>
            <ac:spMk id="7" creationId="{CB0D2604-7425-728C-3877-0AC014CBB471}"/>
          </ac:spMkLst>
        </pc:spChg>
        <pc:spChg chg="add mod">
          <ac:chgData name="YanRu Wu Jin" userId="1c6505ccf5dbaf53" providerId="LiveId" clId="{755A5084-EDFC-470A-86D2-34F93BD718DC}" dt="2024-06-30T15:27:20.609" v="1584" actId="571"/>
          <ac:spMkLst>
            <pc:docMk/>
            <pc:sldMk cId="2502172013" sldId="261"/>
            <ac:spMk id="9" creationId="{1D1A9B91-72DE-274A-96F1-74D375AEC405}"/>
          </ac:spMkLst>
        </pc:spChg>
        <pc:spChg chg="add mod">
          <ac:chgData name="YanRu Wu Jin" userId="1c6505ccf5dbaf53" providerId="LiveId" clId="{755A5084-EDFC-470A-86D2-34F93BD718DC}" dt="2024-06-30T20:59:22.912" v="3331" actId="403"/>
          <ac:spMkLst>
            <pc:docMk/>
            <pc:sldMk cId="2502172013" sldId="261"/>
            <ac:spMk id="11" creationId="{044FBF83-C9EB-49FB-BBE0-50691CDF5912}"/>
          </ac:spMkLst>
        </pc:spChg>
        <pc:picChg chg="add del mod modCrop">
          <ac:chgData name="YanRu Wu Jin" userId="1c6505ccf5dbaf53" providerId="LiveId" clId="{755A5084-EDFC-470A-86D2-34F93BD718DC}" dt="2024-06-28T18:11:08.064" v="1371" actId="21"/>
          <ac:picMkLst>
            <pc:docMk/>
            <pc:sldMk cId="2502172013" sldId="261"/>
            <ac:picMk id="4" creationId="{247D0B59-B9F9-B0E4-0D98-C11B3470518C}"/>
          </ac:picMkLst>
        </pc:picChg>
        <pc:picChg chg="add del mod">
          <ac:chgData name="YanRu Wu Jin" userId="1c6505ccf5dbaf53" providerId="LiveId" clId="{755A5084-EDFC-470A-86D2-34F93BD718DC}" dt="2024-06-30T15:28:03.563" v="1600" actId="478"/>
          <ac:picMkLst>
            <pc:docMk/>
            <pc:sldMk cId="2502172013" sldId="261"/>
            <ac:picMk id="4" creationId="{429234CC-9CE3-757F-07F0-B96FFEDF5347}"/>
          </ac:picMkLst>
        </pc:picChg>
        <pc:picChg chg="add del mod ord">
          <ac:chgData name="YanRu Wu Jin" userId="1c6505ccf5dbaf53" providerId="LiveId" clId="{755A5084-EDFC-470A-86D2-34F93BD718DC}" dt="2024-06-26T17:41:49.243" v="983" actId="478"/>
          <ac:picMkLst>
            <pc:docMk/>
            <pc:sldMk cId="2502172013" sldId="261"/>
            <ac:picMk id="4" creationId="{4FA02563-9386-BC9E-10CA-F5E1E9408922}"/>
          </ac:picMkLst>
        </pc:picChg>
        <pc:picChg chg="add del mod ord">
          <ac:chgData name="YanRu Wu Jin" userId="1c6505ccf5dbaf53" providerId="LiveId" clId="{755A5084-EDFC-470A-86D2-34F93BD718DC}" dt="2024-06-26T19:04:30.700" v="1109" actId="1076"/>
          <ac:picMkLst>
            <pc:docMk/>
            <pc:sldMk cId="2502172013" sldId="261"/>
            <ac:picMk id="5" creationId="{4FA02563-9386-BC9E-10CA-F5E1E9408922}"/>
          </ac:picMkLst>
        </pc:picChg>
        <pc:picChg chg="add mod">
          <ac:chgData name="YanRu Wu Jin" userId="1c6505ccf5dbaf53" providerId="LiveId" clId="{755A5084-EDFC-470A-86D2-34F93BD718DC}" dt="2024-06-30T15:27:20.609" v="1584" actId="571"/>
          <ac:picMkLst>
            <pc:docMk/>
            <pc:sldMk cId="2502172013" sldId="261"/>
            <ac:picMk id="8" creationId="{84BDA73C-2D54-86A7-1E18-C21FFBDEAC2D}"/>
          </ac:picMkLst>
        </pc:picChg>
        <pc:cxnChg chg="add mod">
          <ac:chgData name="YanRu Wu Jin" userId="1c6505ccf5dbaf53" providerId="LiveId" clId="{755A5084-EDFC-470A-86D2-34F93BD718DC}" dt="2024-06-30T21:00:27.728" v="3339" actId="1076"/>
          <ac:cxnSpMkLst>
            <pc:docMk/>
            <pc:sldMk cId="2502172013" sldId="261"/>
            <ac:cxnSpMk id="6" creationId="{586FC930-9C1B-E0F7-66F5-BEE987865B20}"/>
          </ac:cxnSpMkLst>
        </pc:cxnChg>
      </pc:sldChg>
      <pc:sldChg chg="addSp delSp modSp add del mod setBg">
        <pc:chgData name="YanRu Wu Jin" userId="1c6505ccf5dbaf53" providerId="LiveId" clId="{755A5084-EDFC-470A-86D2-34F93BD718DC}" dt="2024-06-30T16:01:14.626" v="2239" actId="47"/>
        <pc:sldMkLst>
          <pc:docMk/>
          <pc:sldMk cId="2482067024" sldId="262"/>
        </pc:sldMkLst>
        <pc:spChg chg="del mod">
          <ac:chgData name="YanRu Wu Jin" userId="1c6505ccf5dbaf53" providerId="LiveId" clId="{755A5084-EDFC-470A-86D2-34F93BD718DC}" dt="2024-06-30T15:45:03.503" v="1835" actId="478"/>
          <ac:spMkLst>
            <pc:docMk/>
            <pc:sldMk cId="2482067024" sldId="262"/>
            <ac:spMk id="2" creationId="{33A3AA32-D6CB-BE45-C5EA-D98813F324C5}"/>
          </ac:spMkLst>
        </pc:spChg>
        <pc:spChg chg="mod">
          <ac:chgData name="YanRu Wu Jin" userId="1c6505ccf5dbaf53" providerId="LiveId" clId="{755A5084-EDFC-470A-86D2-34F93BD718DC}" dt="2024-06-28T17:58:40.416" v="1355" actId="5793"/>
          <ac:spMkLst>
            <pc:docMk/>
            <pc:sldMk cId="2482067024" sldId="262"/>
            <ac:spMk id="3" creationId="{3F1D3263-82A3-5865-6B42-8AFBFA309967}"/>
          </ac:spMkLst>
        </pc:spChg>
        <pc:spChg chg="add mod">
          <ac:chgData name="YanRu Wu Jin" userId="1c6505ccf5dbaf53" providerId="LiveId" clId="{755A5084-EDFC-470A-86D2-34F93BD718DC}" dt="2024-06-30T15:46:17.841" v="1847" actId="1076"/>
          <ac:spMkLst>
            <pc:docMk/>
            <pc:sldMk cId="2482067024" sldId="262"/>
            <ac:spMk id="4" creationId="{695D9D2B-D4E0-9C82-CA58-3D7DC7A4DA75}"/>
          </ac:spMkLst>
        </pc:spChg>
        <pc:spChg chg="mod">
          <ac:chgData name="YanRu Wu Jin" userId="1c6505ccf5dbaf53" providerId="LiveId" clId="{755A5084-EDFC-470A-86D2-34F93BD718DC}" dt="2024-06-30T16:00:11.858" v="2235" actId="123"/>
          <ac:spMkLst>
            <pc:docMk/>
            <pc:sldMk cId="2482067024" sldId="262"/>
            <ac:spMk id="6" creationId="{81280F37-C244-9DCF-D5D3-35021E191E35}"/>
          </ac:spMkLst>
        </pc:spChg>
        <pc:spChg chg="add del mod">
          <ac:chgData name="YanRu Wu Jin" userId="1c6505ccf5dbaf53" providerId="LiveId" clId="{755A5084-EDFC-470A-86D2-34F93BD718DC}" dt="2024-06-30T15:45:07.650" v="1836" actId="478"/>
          <ac:spMkLst>
            <pc:docMk/>
            <pc:sldMk cId="2482067024" sldId="262"/>
            <ac:spMk id="8" creationId="{57EB4139-3D87-A7DA-6DEF-F32F391112EF}"/>
          </ac:spMkLst>
        </pc:spChg>
        <pc:spChg chg="add del mod">
          <ac:chgData name="YanRu Wu Jin" userId="1c6505ccf5dbaf53" providerId="LiveId" clId="{755A5084-EDFC-470A-86D2-34F93BD718DC}" dt="2024-06-30T16:00:25.827" v="2238" actId="478"/>
          <ac:spMkLst>
            <pc:docMk/>
            <pc:sldMk cId="2482067024" sldId="262"/>
            <ac:spMk id="9" creationId="{2227AD70-0545-14E2-5B6C-738B031594E5}"/>
          </ac:spMkLst>
        </pc:spChg>
        <pc:picChg chg="mod">
          <ac:chgData name="YanRu Wu Jin" userId="1c6505ccf5dbaf53" providerId="LiveId" clId="{755A5084-EDFC-470A-86D2-34F93BD718DC}" dt="2024-06-26T20:41:44.481" v="1168" actId="1076"/>
          <ac:picMkLst>
            <pc:docMk/>
            <pc:sldMk cId="2482067024" sldId="262"/>
            <ac:picMk id="5" creationId="{4FA02563-9386-BC9E-10CA-F5E1E9408922}"/>
          </ac:picMkLst>
        </pc:picChg>
        <pc:picChg chg="add del mod">
          <ac:chgData name="YanRu Wu Jin" userId="1c6505ccf5dbaf53" providerId="LiveId" clId="{755A5084-EDFC-470A-86D2-34F93BD718DC}" dt="2024-06-28T17:55:10.065" v="1349" actId="22"/>
          <ac:picMkLst>
            <pc:docMk/>
            <pc:sldMk cId="2482067024" sldId="262"/>
            <ac:picMk id="7" creationId="{61F041ED-134F-D710-C3D6-E6A382890675}"/>
          </ac:picMkLst>
        </pc:picChg>
        <pc:picChg chg="add del mod">
          <ac:chgData name="YanRu Wu Jin" userId="1c6505ccf5dbaf53" providerId="LiveId" clId="{755A5084-EDFC-470A-86D2-34F93BD718DC}" dt="2024-06-28T18:18:34.413" v="1459" actId="478"/>
          <ac:picMkLst>
            <pc:docMk/>
            <pc:sldMk cId="2482067024" sldId="262"/>
            <ac:picMk id="9" creationId="{4D7ACEAC-4677-9FBC-0EC7-7ECB2F395B81}"/>
          </ac:picMkLst>
        </pc:picChg>
        <pc:picChg chg="add del mod">
          <ac:chgData name="YanRu Wu Jin" userId="1c6505ccf5dbaf53" providerId="LiveId" clId="{755A5084-EDFC-470A-86D2-34F93BD718DC}" dt="2024-06-30T15:55:30.342" v="2074" actId="478"/>
          <ac:picMkLst>
            <pc:docMk/>
            <pc:sldMk cId="2482067024" sldId="262"/>
            <ac:picMk id="11" creationId="{8DA1C4E2-AA26-8629-7242-5FA934DF2522}"/>
          </ac:picMkLst>
        </pc:picChg>
      </pc:sldChg>
      <pc:sldChg chg="addSp delSp modSp add del mod setBg">
        <pc:chgData name="YanRu Wu Jin" userId="1c6505ccf5dbaf53" providerId="LiveId" clId="{755A5084-EDFC-470A-86D2-34F93BD718DC}" dt="2024-06-26T19:02:39.245" v="1091" actId="47"/>
        <pc:sldMkLst>
          <pc:docMk/>
          <pc:sldMk cId="3353708792" sldId="263"/>
        </pc:sldMkLst>
        <pc:spChg chg="mod">
          <ac:chgData name="YanRu Wu Jin" userId="1c6505ccf5dbaf53" providerId="LiveId" clId="{755A5084-EDFC-470A-86D2-34F93BD718DC}" dt="2024-06-26T17:39:08.524" v="475" actId="2711"/>
          <ac:spMkLst>
            <pc:docMk/>
            <pc:sldMk cId="3353708792" sldId="263"/>
            <ac:spMk id="2" creationId="{33A3AA32-D6CB-BE45-C5EA-D98813F324C5}"/>
          </ac:spMkLst>
        </pc:spChg>
        <pc:spChg chg="add del mod">
          <ac:chgData name="YanRu Wu Jin" userId="1c6505ccf5dbaf53" providerId="LiveId" clId="{755A5084-EDFC-470A-86D2-34F93BD718DC}" dt="2024-06-26T17:37:59.059" v="399" actId="478"/>
          <ac:spMkLst>
            <pc:docMk/>
            <pc:sldMk cId="3353708792" sldId="263"/>
            <ac:spMk id="3" creationId="{3F1D3263-82A3-5865-6B42-8AFBFA309967}"/>
          </ac:spMkLst>
        </pc:spChg>
        <pc:spChg chg="add del">
          <ac:chgData name="YanRu Wu Jin" userId="1c6505ccf5dbaf53" providerId="LiveId" clId="{755A5084-EDFC-470A-86D2-34F93BD718DC}" dt="2024-06-26T17:37:59.125" v="401" actId="478"/>
          <ac:spMkLst>
            <pc:docMk/>
            <pc:sldMk cId="3353708792" sldId="263"/>
            <ac:spMk id="6" creationId="{81280F37-C244-9DCF-D5D3-35021E191E35}"/>
          </ac:spMkLst>
        </pc:spChg>
        <pc:spChg chg="add del">
          <ac:chgData name="YanRu Wu Jin" userId="1c6505ccf5dbaf53" providerId="LiveId" clId="{755A5084-EDFC-470A-86D2-34F93BD718DC}" dt="2024-06-26T17:36:58.732" v="338" actId="26606"/>
          <ac:spMkLst>
            <pc:docMk/>
            <pc:sldMk cId="3353708792" sldId="263"/>
            <ac:spMk id="10" creationId="{B4916930-E76E-4100-9DCF-4981566A372A}"/>
          </ac:spMkLst>
        </pc:spChg>
        <pc:spChg chg="add del">
          <ac:chgData name="YanRu Wu Jin" userId="1c6505ccf5dbaf53" providerId="LiveId" clId="{755A5084-EDFC-470A-86D2-34F93BD718DC}" dt="2024-06-26T17:37:59.157" v="402" actId="26606"/>
          <ac:spMkLst>
            <pc:docMk/>
            <pc:sldMk cId="3353708792" sldId="263"/>
            <ac:spMk id="12" creationId="{9F6380B4-6A1C-481E-8408-B4E6C75B9B81}"/>
          </ac:spMkLst>
        </pc:spChg>
        <pc:spChg chg="add del">
          <ac:chgData name="YanRu Wu Jin" userId="1c6505ccf5dbaf53" providerId="LiveId" clId="{755A5084-EDFC-470A-86D2-34F93BD718DC}" dt="2024-06-26T17:37:59.157" v="402" actId="26606"/>
          <ac:spMkLst>
            <pc:docMk/>
            <pc:sldMk cId="3353708792" sldId="263"/>
            <ac:spMk id="13" creationId="{657F69E0-C4B0-4BEC-A689-4F8D877F05D4}"/>
          </ac:spMkLst>
        </pc:spChg>
        <pc:picChg chg="add mod ord">
          <ac:chgData name="YanRu Wu Jin" userId="1c6505ccf5dbaf53" providerId="LiveId" clId="{755A5084-EDFC-470A-86D2-34F93BD718DC}" dt="2024-06-26T18:44:27.205" v="1002" actId="170"/>
          <ac:picMkLst>
            <pc:docMk/>
            <pc:sldMk cId="3353708792" sldId="263"/>
            <ac:picMk id="3" creationId="{F6C0C35D-7390-0169-5D16-53BB5CA6A1CF}"/>
          </ac:picMkLst>
        </pc:picChg>
        <pc:picChg chg="del mod">
          <ac:chgData name="YanRu Wu Jin" userId="1c6505ccf5dbaf53" providerId="LiveId" clId="{755A5084-EDFC-470A-86D2-34F93BD718DC}" dt="2024-06-26T18:43:12.830" v="989" actId="21"/>
          <ac:picMkLst>
            <pc:docMk/>
            <pc:sldMk cId="3353708792" sldId="263"/>
            <ac:picMk id="5" creationId="{4FA02563-9386-BC9E-10CA-F5E1E9408922}"/>
          </ac:picMkLst>
        </pc:picChg>
      </pc:sldChg>
      <pc:sldChg chg="addSp delSp modSp add mod modTransition setBg delAnim modAnim">
        <pc:chgData name="YanRu Wu Jin" userId="1c6505ccf5dbaf53" providerId="LiveId" clId="{755A5084-EDFC-470A-86D2-34F93BD718DC}" dt="2024-07-01T11:32:30.795" v="6948"/>
        <pc:sldMkLst>
          <pc:docMk/>
          <pc:sldMk cId="4040054257" sldId="264"/>
        </pc:sldMkLst>
        <pc:spChg chg="mod">
          <ac:chgData name="YanRu Wu Jin" userId="1c6505ccf5dbaf53" providerId="LiveId" clId="{755A5084-EDFC-470A-86D2-34F93BD718DC}" dt="2024-06-30T18:35:28.209" v="2988" actId="14100"/>
          <ac:spMkLst>
            <pc:docMk/>
            <pc:sldMk cId="4040054257" sldId="264"/>
            <ac:spMk id="2" creationId="{33A3AA32-D6CB-BE45-C5EA-D98813F324C5}"/>
          </ac:spMkLst>
        </pc:spChg>
        <pc:spChg chg="del">
          <ac:chgData name="YanRu Wu Jin" userId="1c6505ccf5dbaf53" providerId="LiveId" clId="{755A5084-EDFC-470A-86D2-34F93BD718DC}" dt="2024-06-26T19:06:17.235" v="1128" actId="478"/>
          <ac:spMkLst>
            <pc:docMk/>
            <pc:sldMk cId="4040054257" sldId="264"/>
            <ac:spMk id="3" creationId="{3F1D3263-82A3-5865-6B42-8AFBFA309967}"/>
          </ac:spMkLst>
        </pc:spChg>
        <pc:spChg chg="del">
          <ac:chgData name="YanRu Wu Jin" userId="1c6505ccf5dbaf53" providerId="LiveId" clId="{755A5084-EDFC-470A-86D2-34F93BD718DC}" dt="2024-06-26T19:02:41.768" v="1092" actId="478"/>
          <ac:spMkLst>
            <pc:docMk/>
            <pc:sldMk cId="4040054257" sldId="264"/>
            <ac:spMk id="6" creationId="{81280F37-C244-9DCF-D5D3-35021E191E35}"/>
          </ac:spMkLst>
        </pc:spChg>
        <pc:spChg chg="add del mod">
          <ac:chgData name="YanRu Wu Jin" userId="1c6505ccf5dbaf53" providerId="LiveId" clId="{755A5084-EDFC-470A-86D2-34F93BD718DC}" dt="2024-06-26T20:32:53.784" v="1143" actId="478"/>
          <ac:spMkLst>
            <pc:docMk/>
            <pc:sldMk cId="4040054257" sldId="264"/>
            <ac:spMk id="8" creationId="{F27F0FF5-1AE6-2928-3541-67C9194EA52C}"/>
          </ac:spMkLst>
        </pc:spChg>
        <pc:picChg chg="add del mod">
          <ac:chgData name="YanRu Wu Jin" userId="1c6505ccf5dbaf53" providerId="LiveId" clId="{755A5084-EDFC-470A-86D2-34F93BD718DC}" dt="2024-06-29T10:59:08.294" v="1506" actId="478"/>
          <ac:picMkLst>
            <pc:docMk/>
            <pc:sldMk cId="4040054257" sldId="264"/>
            <ac:picMk id="3" creationId="{8A6FED9C-09FC-7FA1-CD77-78EDB5FAD199}"/>
          </ac:picMkLst>
        </pc:picChg>
        <pc:picChg chg="add mod ord">
          <ac:chgData name="YanRu Wu Jin" userId="1c6505ccf5dbaf53" providerId="LiveId" clId="{755A5084-EDFC-470A-86D2-34F93BD718DC}" dt="2024-06-26T20:33:11.995" v="1151" actId="1076"/>
          <ac:picMkLst>
            <pc:docMk/>
            <pc:sldMk cId="4040054257" sldId="264"/>
            <ac:picMk id="4" creationId="{F2007751-C208-DA13-B049-76FC190567AB}"/>
          </ac:picMkLst>
        </pc:picChg>
        <pc:picChg chg="del">
          <ac:chgData name="YanRu Wu Jin" userId="1c6505ccf5dbaf53" providerId="LiveId" clId="{755A5084-EDFC-470A-86D2-34F93BD718DC}" dt="2024-06-26T19:05:50.991" v="1123" actId="478"/>
          <ac:picMkLst>
            <pc:docMk/>
            <pc:sldMk cId="4040054257" sldId="264"/>
            <ac:picMk id="5" creationId="{4FA02563-9386-BC9E-10CA-F5E1E9408922}"/>
          </ac:picMkLst>
        </pc:picChg>
      </pc:sldChg>
      <pc:sldChg chg="addSp delSp modSp new mod modTransition setBg delAnim modAnim">
        <pc:chgData name="YanRu Wu Jin" userId="1c6505ccf5dbaf53" providerId="LiveId" clId="{755A5084-EDFC-470A-86D2-34F93BD718DC}" dt="2024-07-04T18:23:30.038" v="8104" actId="20577"/>
        <pc:sldMkLst>
          <pc:docMk/>
          <pc:sldMk cId="683334203" sldId="265"/>
        </pc:sldMkLst>
        <pc:spChg chg="mod">
          <ac:chgData name="YanRu Wu Jin" userId="1c6505ccf5dbaf53" providerId="LiveId" clId="{755A5084-EDFC-470A-86D2-34F93BD718DC}" dt="2024-07-01T02:16:09.436" v="6489" actId="1076"/>
          <ac:spMkLst>
            <pc:docMk/>
            <pc:sldMk cId="683334203" sldId="265"/>
            <ac:spMk id="2" creationId="{4C0FC2C5-BA02-905C-CCA8-8D161021A1C2}"/>
          </ac:spMkLst>
        </pc:spChg>
        <pc:spChg chg="del mod">
          <ac:chgData name="YanRu Wu Jin" userId="1c6505ccf5dbaf53" providerId="LiveId" clId="{755A5084-EDFC-470A-86D2-34F93BD718DC}" dt="2024-07-01T01:46:14.560" v="5805" actId="478"/>
          <ac:spMkLst>
            <pc:docMk/>
            <pc:sldMk cId="683334203" sldId="265"/>
            <ac:spMk id="3" creationId="{25CA4817-98A6-6683-1C66-F1D1C29C6827}"/>
          </ac:spMkLst>
        </pc:spChg>
        <pc:spChg chg="add mod">
          <ac:chgData name="YanRu Wu Jin" userId="1c6505ccf5dbaf53" providerId="LiveId" clId="{755A5084-EDFC-470A-86D2-34F93BD718DC}" dt="2024-07-04T18:23:30.038" v="8104" actId="20577"/>
          <ac:spMkLst>
            <pc:docMk/>
            <pc:sldMk cId="683334203" sldId="265"/>
            <ac:spMk id="3" creationId="{25D0A787-7A71-0DB4-E527-579E948788AF}"/>
          </ac:spMkLst>
        </pc:spChg>
        <pc:spChg chg="add del mod">
          <ac:chgData name="YanRu Wu Jin" userId="1c6505ccf5dbaf53" providerId="LiveId" clId="{755A5084-EDFC-470A-86D2-34F93BD718DC}" dt="2024-07-01T01:58:28.153" v="6228" actId="478"/>
          <ac:spMkLst>
            <pc:docMk/>
            <pc:sldMk cId="683334203" sldId="265"/>
            <ac:spMk id="5" creationId="{7BC06406-24D9-7F8F-A0CE-D4B1D15818FF}"/>
          </ac:spMkLst>
        </pc:spChg>
        <pc:spChg chg="add del mod ord">
          <ac:chgData name="YanRu Wu Jin" userId="1c6505ccf5dbaf53" providerId="LiveId" clId="{755A5084-EDFC-470A-86D2-34F93BD718DC}" dt="2024-07-01T01:46:09.826" v="5804" actId="478"/>
          <ac:spMkLst>
            <pc:docMk/>
            <pc:sldMk cId="683334203" sldId="265"/>
            <ac:spMk id="6" creationId="{1AC7B050-7F3F-79AC-E46B-1AF8E11B244E}"/>
          </ac:spMkLst>
        </pc:spChg>
        <pc:spChg chg="add del mod">
          <ac:chgData name="YanRu Wu Jin" userId="1c6505ccf5dbaf53" providerId="LiveId" clId="{755A5084-EDFC-470A-86D2-34F93BD718DC}" dt="2024-06-30T18:11:16.561" v="2872" actId="478"/>
          <ac:spMkLst>
            <pc:docMk/>
            <pc:sldMk cId="683334203" sldId="265"/>
            <ac:spMk id="10" creationId="{7CB1D3F9-2059-DD73-FE1A-CEF16F258181}"/>
          </ac:spMkLst>
        </pc:spChg>
        <pc:spChg chg="add del mod">
          <ac:chgData name="YanRu Wu Jin" userId="1c6505ccf5dbaf53" providerId="LiveId" clId="{755A5084-EDFC-470A-86D2-34F93BD718DC}" dt="2024-06-30T18:11:20.170" v="2873" actId="478"/>
          <ac:spMkLst>
            <pc:docMk/>
            <pc:sldMk cId="683334203" sldId="265"/>
            <ac:spMk id="11" creationId="{6035908A-7421-BE3D-4B0E-84C43E386CEF}"/>
          </ac:spMkLst>
        </pc:spChg>
        <pc:picChg chg="add del mod">
          <ac:chgData name="YanRu Wu Jin" userId="1c6505ccf5dbaf53" providerId="LiveId" clId="{755A5084-EDFC-470A-86D2-34F93BD718DC}" dt="2024-06-30T18:36:19.876" v="3047" actId="478"/>
          <ac:picMkLst>
            <pc:docMk/>
            <pc:sldMk cId="683334203" sldId="265"/>
            <ac:picMk id="4" creationId="{247D0B59-B9F9-B0E4-0D98-C11B3470518C}"/>
          </ac:picMkLst>
        </pc:picChg>
        <pc:picChg chg="add del mod ord">
          <ac:chgData name="YanRu Wu Jin" userId="1c6505ccf5dbaf53" providerId="LiveId" clId="{755A5084-EDFC-470A-86D2-34F93BD718DC}" dt="2024-06-30T15:23:50.703" v="1547" actId="478"/>
          <ac:picMkLst>
            <pc:docMk/>
            <pc:sldMk cId="683334203" sldId="265"/>
            <ac:picMk id="5" creationId="{35467F0D-ADBE-392C-2C78-DE8031E3324B}"/>
          </ac:picMkLst>
        </pc:picChg>
        <pc:picChg chg="add mod modCrop">
          <ac:chgData name="YanRu Wu Jin" userId="1c6505ccf5dbaf53" providerId="LiveId" clId="{755A5084-EDFC-470A-86D2-34F93BD718DC}" dt="2024-07-01T02:16:11.851" v="6490" actId="1076"/>
          <ac:picMkLst>
            <pc:docMk/>
            <pc:sldMk cId="683334203" sldId="265"/>
            <ac:picMk id="7" creationId="{A225F8A8-EF50-688C-C627-19651B766359}"/>
          </ac:picMkLst>
        </pc:picChg>
        <pc:picChg chg="add del mod">
          <ac:chgData name="YanRu Wu Jin" userId="1c6505ccf5dbaf53" providerId="LiveId" clId="{755A5084-EDFC-470A-86D2-34F93BD718DC}" dt="2024-06-30T18:36:19.876" v="3047" actId="478"/>
          <ac:picMkLst>
            <pc:docMk/>
            <pc:sldMk cId="683334203" sldId="265"/>
            <ac:picMk id="7" creationId="{C183FEEF-DEE8-7B5F-D355-06ED1573E3E2}"/>
          </ac:picMkLst>
        </pc:picChg>
        <pc:picChg chg="add mod">
          <ac:chgData name="YanRu Wu Jin" userId="1c6505ccf5dbaf53" providerId="LiveId" clId="{755A5084-EDFC-470A-86D2-34F93BD718DC}" dt="2024-06-30T15:23:47.882" v="1546"/>
          <ac:picMkLst>
            <pc:docMk/>
            <pc:sldMk cId="683334203" sldId="265"/>
            <ac:picMk id="8" creationId="{20E8B932-6A39-6058-6A1F-DEB58E83E96A}"/>
          </ac:picMkLst>
        </pc:picChg>
        <pc:picChg chg="add mod ord">
          <ac:chgData name="YanRu Wu Jin" userId="1c6505ccf5dbaf53" providerId="LiveId" clId="{755A5084-EDFC-470A-86D2-34F93BD718DC}" dt="2024-06-30T18:07:47.503" v="2809" actId="1076"/>
          <ac:picMkLst>
            <pc:docMk/>
            <pc:sldMk cId="683334203" sldId="265"/>
            <ac:picMk id="9" creationId="{2ABE2EB9-C4F0-3BD9-6CAB-E6AAAF805831}"/>
          </ac:picMkLst>
        </pc:picChg>
      </pc:sldChg>
      <pc:sldChg chg="add del">
        <pc:chgData name="YanRu Wu Jin" userId="1c6505ccf5dbaf53" providerId="LiveId" clId="{755A5084-EDFC-470A-86D2-34F93BD718DC}" dt="2024-06-26T20:42:08.195" v="1174" actId="47"/>
        <pc:sldMkLst>
          <pc:docMk/>
          <pc:sldMk cId="686852094" sldId="265"/>
        </pc:sldMkLst>
      </pc:sldChg>
      <pc:sldChg chg="new del">
        <pc:chgData name="YanRu Wu Jin" userId="1c6505ccf5dbaf53" providerId="LiveId" clId="{755A5084-EDFC-470A-86D2-34F93BD718DC}" dt="2024-06-28T18:01:59.245" v="1364" actId="47"/>
        <pc:sldMkLst>
          <pc:docMk/>
          <pc:sldMk cId="936387634" sldId="265"/>
        </pc:sldMkLst>
      </pc:sldChg>
      <pc:sldChg chg="addSp delSp modSp new del mod setBg">
        <pc:chgData name="YanRu Wu Jin" userId="1c6505ccf5dbaf53" providerId="LiveId" clId="{755A5084-EDFC-470A-86D2-34F93BD718DC}" dt="2024-06-30T15:22:26.273" v="1522" actId="47"/>
        <pc:sldMkLst>
          <pc:docMk/>
          <pc:sldMk cId="1168679444" sldId="266"/>
        </pc:sldMkLst>
        <pc:spChg chg="del">
          <ac:chgData name="YanRu Wu Jin" userId="1c6505ccf5dbaf53" providerId="LiveId" clId="{755A5084-EDFC-470A-86D2-34F93BD718DC}" dt="2024-06-30T15:22:21.872" v="1521" actId="478"/>
          <ac:spMkLst>
            <pc:docMk/>
            <pc:sldMk cId="1168679444" sldId="266"/>
            <ac:spMk id="3" creationId="{ACF847A8-DFC9-6D7B-822E-05C7C37689EB}"/>
          </ac:spMkLst>
        </pc:spChg>
        <pc:picChg chg="add mod ord">
          <ac:chgData name="YanRu Wu Jin" userId="1c6505ccf5dbaf53" providerId="LiveId" clId="{755A5084-EDFC-470A-86D2-34F93BD718DC}" dt="2024-06-30T15:22:17.953" v="1520" actId="171"/>
          <ac:picMkLst>
            <pc:docMk/>
            <pc:sldMk cId="1168679444" sldId="266"/>
            <ac:picMk id="4" creationId="{C1235D42-1D61-D7A8-53E8-FBB36BDE92AB}"/>
          </ac:picMkLst>
        </pc:picChg>
      </pc:sldChg>
      <pc:sldChg chg="addSp delSp modSp add mod ord modTransition setBg">
        <pc:chgData name="YanRu Wu Jin" userId="1c6505ccf5dbaf53" providerId="LiveId" clId="{755A5084-EDFC-470A-86D2-34F93BD718DC}" dt="2024-07-02T14:32:36.233" v="6976"/>
        <pc:sldMkLst>
          <pc:docMk/>
          <pc:sldMk cId="2266575328" sldId="266"/>
        </pc:sldMkLst>
        <pc:spChg chg="add del mod">
          <ac:chgData name="YanRu Wu Jin" userId="1c6505ccf5dbaf53" providerId="LiveId" clId="{755A5084-EDFC-470A-86D2-34F93BD718DC}" dt="2024-06-30T15:44:43.130" v="1832" actId="478"/>
          <ac:spMkLst>
            <pc:docMk/>
            <pc:sldMk cId="2266575328" sldId="266"/>
            <ac:spMk id="2" creationId="{33A3AA32-D6CB-BE45-C5EA-D98813F324C5}"/>
          </ac:spMkLst>
        </pc:spChg>
        <pc:spChg chg="add del">
          <ac:chgData name="YanRu Wu Jin" userId="1c6505ccf5dbaf53" providerId="LiveId" clId="{755A5084-EDFC-470A-86D2-34F93BD718DC}" dt="2024-06-30T15:44:43.566" v="1833" actId="22"/>
          <ac:spMkLst>
            <pc:docMk/>
            <pc:sldMk cId="2266575328" sldId="266"/>
            <ac:spMk id="5" creationId="{9DE1E3A4-3D6E-D0EE-73B4-572C60430F5E}"/>
          </ac:spMkLst>
        </pc:spChg>
        <pc:spChg chg="add del mod">
          <ac:chgData name="YanRu Wu Jin" userId="1c6505ccf5dbaf53" providerId="LiveId" clId="{755A5084-EDFC-470A-86D2-34F93BD718DC}" dt="2024-06-30T15:44:43.130" v="1832" actId="478"/>
          <ac:spMkLst>
            <pc:docMk/>
            <pc:sldMk cId="2266575328" sldId="266"/>
            <ac:spMk id="7" creationId="{D64B5ADC-D018-B850-42DD-778323C0C9F3}"/>
          </ac:spMkLst>
        </pc:spChg>
        <pc:picChg chg="add del mod">
          <ac:chgData name="YanRu Wu Jin" userId="1c6505ccf5dbaf53" providerId="LiveId" clId="{755A5084-EDFC-470A-86D2-34F93BD718DC}" dt="2024-06-30T15:44:42.879" v="1831" actId="1076"/>
          <ac:picMkLst>
            <pc:docMk/>
            <pc:sldMk cId="2266575328" sldId="266"/>
            <ac:picMk id="4" creationId="{F2007751-C208-DA13-B049-76FC190567AB}"/>
          </ac:picMkLst>
        </pc:picChg>
      </pc:sldChg>
      <pc:sldChg chg="new del">
        <pc:chgData name="YanRu Wu Jin" userId="1c6505ccf5dbaf53" providerId="LiveId" clId="{755A5084-EDFC-470A-86D2-34F93BD718DC}" dt="2024-06-30T15:26:09.709" v="1551" actId="47"/>
        <pc:sldMkLst>
          <pc:docMk/>
          <pc:sldMk cId="763199285" sldId="267"/>
        </pc:sldMkLst>
      </pc:sldChg>
      <pc:sldChg chg="addSp delSp modSp add mod ord modTransition setBg modAnim">
        <pc:chgData name="YanRu Wu Jin" userId="1c6505ccf5dbaf53" providerId="LiveId" clId="{755A5084-EDFC-470A-86D2-34F93BD718DC}" dt="2024-07-01T10:10:54.016" v="6781"/>
        <pc:sldMkLst>
          <pc:docMk/>
          <pc:sldMk cId="2490847076" sldId="267"/>
        </pc:sldMkLst>
        <pc:spChg chg="mod">
          <ac:chgData name="YanRu Wu Jin" userId="1c6505ccf5dbaf53" providerId="LiveId" clId="{755A5084-EDFC-470A-86D2-34F93BD718DC}" dt="2024-06-30T15:32:16.557" v="1631" actId="1076"/>
          <ac:spMkLst>
            <pc:docMk/>
            <pc:sldMk cId="2490847076" sldId="267"/>
            <ac:spMk id="2" creationId="{33A3AA32-D6CB-BE45-C5EA-D98813F324C5}"/>
          </ac:spMkLst>
        </pc:spChg>
        <pc:spChg chg="add mod">
          <ac:chgData name="YanRu Wu Jin" userId="1c6505ccf5dbaf53" providerId="LiveId" clId="{755A5084-EDFC-470A-86D2-34F93BD718DC}" dt="2024-06-30T15:27:15.039" v="1581" actId="571"/>
          <ac:spMkLst>
            <pc:docMk/>
            <pc:sldMk cId="2490847076" sldId="267"/>
            <ac:spMk id="5" creationId="{B41CFFEB-7C17-B975-641A-625C470B1265}"/>
          </ac:spMkLst>
        </pc:spChg>
        <pc:spChg chg="add del mod">
          <ac:chgData name="YanRu Wu Jin" userId="1c6505ccf5dbaf53" providerId="LiveId" clId="{755A5084-EDFC-470A-86D2-34F93BD718DC}" dt="2024-06-30T15:27:14.552" v="1580" actId="571"/>
          <ac:spMkLst>
            <pc:docMk/>
            <pc:sldMk cId="2490847076" sldId="267"/>
            <ac:spMk id="7" creationId="{CB0D2604-7425-728C-3877-0AC014CBB471}"/>
          </ac:spMkLst>
        </pc:spChg>
        <pc:spChg chg="add del mod">
          <ac:chgData name="YanRu Wu Jin" userId="1c6505ccf5dbaf53" providerId="LiveId" clId="{755A5084-EDFC-470A-86D2-34F93BD718DC}" dt="2024-06-30T15:34:03.693" v="1637" actId="6549"/>
          <ac:spMkLst>
            <pc:docMk/>
            <pc:sldMk cId="2490847076" sldId="267"/>
            <ac:spMk id="8" creationId="{54300B33-1145-BAE9-088C-BF51B4F97126}"/>
          </ac:spMkLst>
        </pc:spChg>
        <pc:spChg chg="add del mod">
          <ac:chgData name="YanRu Wu Jin" userId="1c6505ccf5dbaf53" providerId="LiveId" clId="{755A5084-EDFC-470A-86D2-34F93BD718DC}" dt="2024-06-30T15:34:03.409" v="1636" actId="478"/>
          <ac:spMkLst>
            <pc:docMk/>
            <pc:sldMk cId="2490847076" sldId="267"/>
            <ac:spMk id="10" creationId="{64ED5D81-8E0A-1F9B-E8A3-559BC49ECA47}"/>
          </ac:spMkLst>
        </pc:spChg>
        <pc:picChg chg="add mod">
          <ac:chgData name="YanRu Wu Jin" userId="1c6505ccf5dbaf53" providerId="LiveId" clId="{755A5084-EDFC-470A-86D2-34F93BD718DC}" dt="2024-06-30T15:27:15.039" v="1581" actId="571"/>
          <ac:picMkLst>
            <pc:docMk/>
            <pc:sldMk cId="2490847076" sldId="267"/>
            <ac:picMk id="3" creationId="{C9002A28-2DAA-2247-B0F3-31B9F2D52EF9}"/>
          </ac:picMkLst>
        </pc:picChg>
        <pc:picChg chg="mod">
          <ac:chgData name="YanRu Wu Jin" userId="1c6505ccf5dbaf53" providerId="LiveId" clId="{755A5084-EDFC-470A-86D2-34F93BD718DC}" dt="2024-06-30T15:31:25.560" v="1621" actId="1076"/>
          <ac:picMkLst>
            <pc:docMk/>
            <pc:sldMk cId="2490847076" sldId="267"/>
            <ac:picMk id="4" creationId="{F2007751-C208-DA13-B049-76FC190567AB}"/>
          </ac:picMkLst>
        </pc:picChg>
        <pc:picChg chg="add del mod">
          <ac:chgData name="YanRu Wu Jin" userId="1c6505ccf5dbaf53" providerId="LiveId" clId="{755A5084-EDFC-470A-86D2-34F93BD718DC}" dt="2024-06-30T15:27:14.552" v="1580" actId="571"/>
          <ac:picMkLst>
            <pc:docMk/>
            <pc:sldMk cId="2490847076" sldId="267"/>
            <ac:picMk id="6" creationId="{429234CC-9CE3-757F-07F0-B96FFEDF5347}"/>
          </ac:picMkLst>
        </pc:picChg>
      </pc:sldChg>
      <pc:sldChg chg="new del">
        <pc:chgData name="YanRu Wu Jin" userId="1c6505ccf5dbaf53" providerId="LiveId" clId="{755A5084-EDFC-470A-86D2-34F93BD718DC}" dt="2024-06-30T15:34:13.075" v="1640" actId="47"/>
        <pc:sldMkLst>
          <pc:docMk/>
          <pc:sldMk cId="3474316768" sldId="268"/>
        </pc:sldMkLst>
      </pc:sldChg>
      <pc:sldChg chg="addSp modSp add mod modTransition setBg modAnim">
        <pc:chgData name="YanRu Wu Jin" userId="1c6505ccf5dbaf53" providerId="LiveId" clId="{755A5084-EDFC-470A-86D2-34F93BD718DC}" dt="2024-07-04T19:21:04.416" v="8224" actId="20577"/>
        <pc:sldMkLst>
          <pc:docMk/>
          <pc:sldMk cId="3540873065" sldId="269"/>
        </pc:sldMkLst>
        <pc:spChg chg="mod">
          <ac:chgData name="YanRu Wu Jin" userId="1c6505ccf5dbaf53" providerId="LiveId" clId="{755A5084-EDFC-470A-86D2-34F93BD718DC}" dt="2024-06-30T17:40:03.615" v="2291" actId="1076"/>
          <ac:spMkLst>
            <pc:docMk/>
            <pc:sldMk cId="3540873065" sldId="269"/>
            <ac:spMk id="2" creationId="{33A3AA32-D6CB-BE45-C5EA-D98813F324C5}"/>
          </ac:spMkLst>
        </pc:spChg>
        <pc:spChg chg="add mod">
          <ac:chgData name="YanRu Wu Jin" userId="1c6505ccf5dbaf53" providerId="LiveId" clId="{755A5084-EDFC-470A-86D2-34F93BD718DC}" dt="2024-07-04T19:21:04.416" v="8224" actId="20577"/>
          <ac:spMkLst>
            <pc:docMk/>
            <pc:sldMk cId="3540873065" sldId="269"/>
            <ac:spMk id="3" creationId="{E230E59B-0CDB-7F45-337D-59ECFB94E45F}"/>
          </ac:spMkLst>
        </pc:spChg>
        <pc:spChg chg="add mod ord">
          <ac:chgData name="YanRu Wu Jin" userId="1c6505ccf5dbaf53" providerId="LiveId" clId="{755A5084-EDFC-470A-86D2-34F93BD718DC}" dt="2024-06-30T19:02:34.472" v="3193" actId="14100"/>
          <ac:spMkLst>
            <pc:docMk/>
            <pc:sldMk cId="3540873065" sldId="269"/>
            <ac:spMk id="5" creationId="{A7236CFE-E424-F2FB-6FA8-CF8CF1F60F42}"/>
          </ac:spMkLst>
        </pc:spChg>
        <pc:spChg chg="add mod">
          <ac:chgData name="YanRu Wu Jin" userId="1c6505ccf5dbaf53" providerId="LiveId" clId="{755A5084-EDFC-470A-86D2-34F93BD718DC}" dt="2024-07-01T11:27:13.256" v="6819"/>
          <ac:spMkLst>
            <pc:docMk/>
            <pc:sldMk cId="3540873065" sldId="269"/>
            <ac:spMk id="6" creationId="{B1E2B08A-D9E6-C914-4F85-1B21AEFF70B4}"/>
          </ac:spMkLst>
        </pc:spChg>
        <pc:picChg chg="mod">
          <ac:chgData name="YanRu Wu Jin" userId="1c6505ccf5dbaf53" providerId="LiveId" clId="{755A5084-EDFC-470A-86D2-34F93BD718DC}" dt="2024-06-30T17:39:42.217" v="2288" actId="1076"/>
          <ac:picMkLst>
            <pc:docMk/>
            <pc:sldMk cId="3540873065" sldId="269"/>
            <ac:picMk id="4" creationId="{F2007751-C208-DA13-B049-76FC190567AB}"/>
          </ac:picMkLst>
        </pc:picChg>
      </pc:sldChg>
      <pc:sldChg chg="new del">
        <pc:chgData name="YanRu Wu Jin" userId="1c6505ccf5dbaf53" providerId="LiveId" clId="{755A5084-EDFC-470A-86D2-34F93BD718DC}" dt="2024-06-30T15:46:36.453" v="1849" actId="47"/>
        <pc:sldMkLst>
          <pc:docMk/>
          <pc:sldMk cId="2167324941" sldId="270"/>
        </pc:sldMkLst>
      </pc:sldChg>
      <pc:sldChg chg="addSp delSp modSp add mod modTransition setBg modAnim">
        <pc:chgData name="YanRu Wu Jin" userId="1c6505ccf5dbaf53" providerId="LiveId" clId="{755A5084-EDFC-470A-86D2-34F93BD718DC}" dt="2024-07-02T14:36:12.545" v="7006"/>
        <pc:sldMkLst>
          <pc:docMk/>
          <pc:sldMk cId="3425969274" sldId="270"/>
        </pc:sldMkLst>
        <pc:spChg chg="mod">
          <ac:chgData name="YanRu Wu Jin" userId="1c6505ccf5dbaf53" providerId="LiveId" clId="{755A5084-EDFC-470A-86D2-34F93BD718DC}" dt="2024-06-30T18:40:52.959" v="3108" actId="1076"/>
          <ac:spMkLst>
            <pc:docMk/>
            <pc:sldMk cId="3425969274" sldId="270"/>
            <ac:spMk id="2" creationId="{33A3AA32-D6CB-BE45-C5EA-D98813F324C5}"/>
          </ac:spMkLst>
        </pc:spChg>
        <pc:spChg chg="add mod">
          <ac:chgData name="YanRu Wu Jin" userId="1c6505ccf5dbaf53" providerId="LiveId" clId="{755A5084-EDFC-470A-86D2-34F93BD718DC}" dt="2024-07-01T11:27:55.526" v="6826" actId="20577"/>
          <ac:spMkLst>
            <pc:docMk/>
            <pc:sldMk cId="3425969274" sldId="270"/>
            <ac:spMk id="3" creationId="{A5CCF39F-4DE8-8FC1-0686-3488A73B351A}"/>
          </ac:spMkLst>
        </pc:spChg>
        <pc:spChg chg="add mod ord">
          <ac:chgData name="YanRu Wu Jin" userId="1c6505ccf5dbaf53" providerId="LiveId" clId="{755A5084-EDFC-470A-86D2-34F93BD718DC}" dt="2024-07-02T14:35:11.462" v="6999" actId="1076"/>
          <ac:spMkLst>
            <pc:docMk/>
            <pc:sldMk cId="3425969274" sldId="270"/>
            <ac:spMk id="6" creationId="{E699FB42-AD11-3C94-1BFE-93DFF2ED714B}"/>
          </ac:spMkLst>
        </pc:spChg>
        <pc:spChg chg="add mod">
          <ac:chgData name="YanRu Wu Jin" userId="1c6505ccf5dbaf53" providerId="LiveId" clId="{755A5084-EDFC-470A-86D2-34F93BD718DC}" dt="2024-07-02T14:29:10.183" v="6975" actId="20577"/>
          <ac:spMkLst>
            <pc:docMk/>
            <pc:sldMk cId="3425969274" sldId="270"/>
            <ac:spMk id="7" creationId="{4EBCC64A-4616-BD2E-D616-E00376699C47}"/>
          </ac:spMkLst>
        </pc:spChg>
        <pc:spChg chg="add mod">
          <ac:chgData name="YanRu Wu Jin" userId="1c6505ccf5dbaf53" providerId="LiveId" clId="{755A5084-EDFC-470A-86D2-34F93BD718DC}" dt="2024-07-02T14:35:33.677" v="7002" actId="1076"/>
          <ac:spMkLst>
            <pc:docMk/>
            <pc:sldMk cId="3425969274" sldId="270"/>
            <ac:spMk id="9" creationId="{9D730D79-2417-78DB-72F1-49E5A4694746}"/>
          </ac:spMkLst>
        </pc:spChg>
        <pc:spChg chg="add del mod ord">
          <ac:chgData name="YanRu Wu Jin" userId="1c6505ccf5dbaf53" providerId="LiveId" clId="{755A5084-EDFC-470A-86D2-34F93BD718DC}" dt="2024-06-30T18:40:58.607" v="3117" actId="11529"/>
          <ac:spMkLst>
            <pc:docMk/>
            <pc:sldMk cId="3425969274" sldId="270"/>
            <ac:spMk id="11" creationId="{32DB4B63-D219-81CA-C835-9ECAFD5C1973}"/>
          </ac:spMkLst>
        </pc:spChg>
        <pc:picChg chg="add mod">
          <ac:chgData name="YanRu Wu Jin" userId="1c6505ccf5dbaf53" providerId="LiveId" clId="{755A5084-EDFC-470A-86D2-34F93BD718DC}" dt="2024-06-30T15:47:30.773" v="1858"/>
          <ac:picMkLst>
            <pc:docMk/>
            <pc:sldMk cId="3425969274" sldId="270"/>
            <ac:picMk id="3" creationId="{BB722628-9192-60E4-A151-F5045B7E951A}"/>
          </ac:picMkLst>
        </pc:picChg>
        <pc:picChg chg="del mod">
          <ac:chgData name="YanRu Wu Jin" userId="1c6505ccf5dbaf53" providerId="LiveId" clId="{755A5084-EDFC-470A-86D2-34F93BD718DC}" dt="2024-06-30T15:47:30.437" v="1857" actId="478"/>
          <ac:picMkLst>
            <pc:docMk/>
            <pc:sldMk cId="3425969274" sldId="270"/>
            <ac:picMk id="4" creationId="{F2007751-C208-DA13-B049-76FC190567AB}"/>
          </ac:picMkLst>
        </pc:picChg>
        <pc:picChg chg="add mod ord">
          <ac:chgData name="YanRu Wu Jin" userId="1c6505ccf5dbaf53" providerId="LiveId" clId="{755A5084-EDFC-470A-86D2-34F93BD718DC}" dt="2024-06-30T15:48:08.941" v="1863" actId="1076"/>
          <ac:picMkLst>
            <pc:docMk/>
            <pc:sldMk cId="3425969274" sldId="270"/>
            <ac:picMk id="5" creationId="{F0E8CFD5-E04D-23AB-138C-F5A36C859023}"/>
          </ac:picMkLst>
        </pc:picChg>
        <pc:picChg chg="add mod">
          <ac:chgData name="YanRu Wu Jin" userId="1c6505ccf5dbaf53" providerId="LiveId" clId="{755A5084-EDFC-470A-86D2-34F93BD718DC}" dt="2024-06-30T17:50:04.715" v="2603" actId="1076"/>
          <ac:picMkLst>
            <pc:docMk/>
            <pc:sldMk cId="3425969274" sldId="270"/>
            <ac:picMk id="8" creationId="{33676EA2-96D3-92CF-9275-4CC3F3EC04E2}"/>
          </ac:picMkLst>
        </pc:picChg>
        <pc:picChg chg="add mod">
          <ac:chgData name="YanRu Wu Jin" userId="1c6505ccf5dbaf53" providerId="LiveId" clId="{755A5084-EDFC-470A-86D2-34F93BD718DC}" dt="2024-06-30T17:50:14.204" v="2604"/>
          <ac:picMkLst>
            <pc:docMk/>
            <pc:sldMk cId="3425969274" sldId="270"/>
            <ac:picMk id="9" creationId="{A2E32D18-B6EB-A57E-51B8-3AFDFCBC4F41}"/>
          </ac:picMkLst>
        </pc:picChg>
        <pc:cxnChg chg="add mod">
          <ac:chgData name="YanRu Wu Jin" userId="1c6505ccf5dbaf53" providerId="LiveId" clId="{755A5084-EDFC-470A-86D2-34F93BD718DC}" dt="2024-07-01T00:45:20.210" v="4994" actId="1076"/>
          <ac:cxnSpMkLst>
            <pc:docMk/>
            <pc:sldMk cId="3425969274" sldId="270"/>
            <ac:cxnSpMk id="4" creationId="{C9B6E6A5-4276-2D03-89F2-94B6F63F8ED3}"/>
          </ac:cxnSpMkLst>
        </pc:cxnChg>
      </pc:sldChg>
      <pc:sldChg chg="new del">
        <pc:chgData name="YanRu Wu Jin" userId="1c6505ccf5dbaf53" providerId="LiveId" clId="{755A5084-EDFC-470A-86D2-34F93BD718DC}" dt="2024-06-30T15:34:15.290" v="1642" actId="680"/>
        <pc:sldMkLst>
          <pc:docMk/>
          <pc:sldMk cId="4274199348" sldId="270"/>
        </pc:sldMkLst>
      </pc:sldChg>
      <pc:sldChg chg="addSp delSp modSp add mod modTransition setBg delAnim modAnim">
        <pc:chgData name="YanRu Wu Jin" userId="1c6505ccf5dbaf53" providerId="LiveId" clId="{755A5084-EDFC-470A-86D2-34F93BD718DC}" dt="2024-07-04T18:23:33.378" v="8108" actId="20577"/>
        <pc:sldMkLst>
          <pc:docMk/>
          <pc:sldMk cId="72520137" sldId="271"/>
        </pc:sldMkLst>
        <pc:spChg chg="del mod">
          <ac:chgData name="YanRu Wu Jin" userId="1c6505ccf5dbaf53" providerId="LiveId" clId="{755A5084-EDFC-470A-86D2-34F93BD718DC}" dt="2024-06-30T18:10:02.828" v="2851" actId="478"/>
          <ac:spMkLst>
            <pc:docMk/>
            <pc:sldMk cId="72520137" sldId="271"/>
            <ac:spMk id="2" creationId="{4C0FC2C5-BA02-905C-CCA8-8D161021A1C2}"/>
          </ac:spMkLst>
        </pc:spChg>
        <pc:spChg chg="add mod">
          <ac:chgData name="YanRu Wu Jin" userId="1c6505ccf5dbaf53" providerId="LiveId" clId="{755A5084-EDFC-470A-86D2-34F93BD718DC}" dt="2024-07-04T18:23:33.378" v="8108" actId="20577"/>
          <ac:spMkLst>
            <pc:docMk/>
            <pc:sldMk cId="72520137" sldId="271"/>
            <ac:spMk id="2" creationId="{969BB451-A2BC-A8C0-E11D-828244144D21}"/>
          </ac:spMkLst>
        </pc:spChg>
        <pc:spChg chg="del">
          <ac:chgData name="YanRu Wu Jin" userId="1c6505ccf5dbaf53" providerId="LiveId" clId="{755A5084-EDFC-470A-86D2-34F93BD718DC}" dt="2024-07-01T02:17:42.916" v="6507" actId="478"/>
          <ac:spMkLst>
            <pc:docMk/>
            <pc:sldMk cId="72520137" sldId="271"/>
            <ac:spMk id="3" creationId="{25CA4817-98A6-6683-1C66-F1D1C29C6827}"/>
          </ac:spMkLst>
        </pc:spChg>
        <pc:spChg chg="add del mod">
          <ac:chgData name="YanRu Wu Jin" userId="1c6505ccf5dbaf53" providerId="LiveId" clId="{755A5084-EDFC-470A-86D2-34F93BD718DC}" dt="2024-07-01T02:17:45.420" v="6508" actId="478"/>
          <ac:spMkLst>
            <pc:docMk/>
            <pc:sldMk cId="72520137" sldId="271"/>
            <ac:spMk id="4" creationId="{946EA3FF-E873-B322-FFBE-0DEF140299CC}"/>
          </ac:spMkLst>
        </pc:spChg>
        <pc:spChg chg="del mod">
          <ac:chgData name="YanRu Wu Jin" userId="1c6505ccf5dbaf53" providerId="LiveId" clId="{755A5084-EDFC-470A-86D2-34F93BD718DC}" dt="2024-07-01T02:17:14.192" v="6501" actId="478"/>
          <ac:spMkLst>
            <pc:docMk/>
            <pc:sldMk cId="72520137" sldId="271"/>
            <ac:spMk id="6" creationId="{1AC7B050-7F3F-79AC-E46B-1AF8E11B244E}"/>
          </ac:spMkLst>
        </pc:spChg>
        <pc:spChg chg="add del mod">
          <ac:chgData name="YanRu Wu Jin" userId="1c6505ccf5dbaf53" providerId="LiveId" clId="{755A5084-EDFC-470A-86D2-34F93BD718DC}" dt="2024-06-30T18:11:25.903" v="2874" actId="478"/>
          <ac:spMkLst>
            <pc:docMk/>
            <pc:sldMk cId="72520137" sldId="271"/>
            <ac:spMk id="8" creationId="{2494F2AC-A40D-A450-82B8-95649ACF5C96}"/>
          </ac:spMkLst>
        </pc:spChg>
        <pc:spChg chg="add del mod">
          <ac:chgData name="YanRu Wu Jin" userId="1c6505ccf5dbaf53" providerId="LiveId" clId="{755A5084-EDFC-470A-86D2-34F93BD718DC}" dt="2024-06-30T18:11:11.046" v="2871" actId="478"/>
          <ac:spMkLst>
            <pc:docMk/>
            <pc:sldMk cId="72520137" sldId="271"/>
            <ac:spMk id="10" creationId="{89E97A19-A983-AABF-6AA7-2914BB5DB3BC}"/>
          </ac:spMkLst>
        </pc:spChg>
        <pc:spChg chg="add del mod">
          <ac:chgData name="YanRu Wu Jin" userId="1c6505ccf5dbaf53" providerId="LiveId" clId="{755A5084-EDFC-470A-86D2-34F93BD718DC}" dt="2024-06-30T18:10:07.043" v="2853" actId="478"/>
          <ac:spMkLst>
            <pc:docMk/>
            <pc:sldMk cId="72520137" sldId="271"/>
            <ac:spMk id="12" creationId="{ADD62D7A-2D61-2D7F-13E9-582A4336A3E0}"/>
          </ac:spMkLst>
        </pc:spChg>
        <pc:spChg chg="add mod ord">
          <ac:chgData name="YanRu Wu Jin" userId="1c6505ccf5dbaf53" providerId="LiveId" clId="{755A5084-EDFC-470A-86D2-34F93BD718DC}" dt="2024-07-01T02:18:07.007" v="6538" actId="20577"/>
          <ac:spMkLst>
            <pc:docMk/>
            <pc:sldMk cId="72520137" sldId="271"/>
            <ac:spMk id="13" creationId="{5A36B303-003B-0D4A-1985-629F7AB4124F}"/>
          </ac:spMkLst>
        </pc:spChg>
        <pc:picChg chg="del">
          <ac:chgData name="YanRu Wu Jin" userId="1c6505ccf5dbaf53" providerId="LiveId" clId="{755A5084-EDFC-470A-86D2-34F93BD718DC}" dt="2024-06-30T17:33:17.855" v="2243" actId="478"/>
          <ac:picMkLst>
            <pc:docMk/>
            <pc:sldMk cId="72520137" sldId="271"/>
            <ac:picMk id="4" creationId="{247D0B59-B9F9-B0E4-0D98-C11B3470518C}"/>
          </ac:picMkLst>
        </pc:picChg>
        <pc:picChg chg="add mod modCrop">
          <ac:chgData name="YanRu Wu Jin" userId="1c6505ccf5dbaf53" providerId="LiveId" clId="{755A5084-EDFC-470A-86D2-34F93BD718DC}" dt="2024-07-01T02:17:51.759" v="6511" actId="1076"/>
          <ac:picMkLst>
            <pc:docMk/>
            <pc:sldMk cId="72520137" sldId="271"/>
            <ac:picMk id="5" creationId="{21DE3919-D72D-21F6-5997-E8F1B7923C80}"/>
          </ac:picMkLst>
        </pc:picChg>
        <pc:picChg chg="del">
          <ac:chgData name="YanRu Wu Jin" userId="1c6505ccf5dbaf53" providerId="LiveId" clId="{755A5084-EDFC-470A-86D2-34F93BD718DC}" dt="2024-06-30T17:33:19.198" v="2244" actId="478"/>
          <ac:picMkLst>
            <pc:docMk/>
            <pc:sldMk cId="72520137" sldId="271"/>
            <ac:picMk id="7" creationId="{C183FEEF-DEE8-7B5F-D355-06ED1573E3E2}"/>
          </ac:picMkLst>
        </pc:picChg>
      </pc:sldChg>
      <pc:sldChg chg="addSp delSp modSp add mod modTransition modAnim">
        <pc:chgData name="YanRu Wu Jin" userId="1c6505ccf5dbaf53" providerId="LiveId" clId="{755A5084-EDFC-470A-86D2-34F93BD718DC}" dt="2024-07-01T11:28:00.409" v="6831" actId="20577"/>
        <pc:sldMkLst>
          <pc:docMk/>
          <pc:sldMk cId="2300316858" sldId="272"/>
        </pc:sldMkLst>
        <pc:spChg chg="add mod ord">
          <ac:chgData name="YanRu Wu Jin" userId="1c6505ccf5dbaf53" providerId="LiveId" clId="{755A5084-EDFC-470A-86D2-34F93BD718DC}" dt="2024-06-30T23:42:15.977" v="3440" actId="1076"/>
          <ac:spMkLst>
            <pc:docMk/>
            <pc:sldMk cId="2300316858" sldId="272"/>
            <ac:spMk id="3" creationId="{FDFB5FB5-93C1-2BBD-52DE-3554B41386A1}"/>
          </ac:spMkLst>
        </pc:spChg>
        <pc:spChg chg="add mod">
          <ac:chgData name="YanRu Wu Jin" userId="1c6505ccf5dbaf53" providerId="LiveId" clId="{755A5084-EDFC-470A-86D2-34F93BD718DC}" dt="2024-06-30T23:48:06.032" v="3539" actId="1076"/>
          <ac:spMkLst>
            <pc:docMk/>
            <pc:sldMk cId="2300316858" sldId="272"/>
            <ac:spMk id="4" creationId="{6A08BE07-5F80-0022-BE78-FA37B973ACE8}"/>
          </ac:spMkLst>
        </pc:spChg>
        <pc:spChg chg="add del mod">
          <ac:chgData name="YanRu Wu Jin" userId="1c6505ccf5dbaf53" providerId="LiveId" clId="{755A5084-EDFC-470A-86D2-34F93BD718DC}" dt="2024-06-30T17:55:02.710" v="2695" actId="478"/>
          <ac:spMkLst>
            <pc:docMk/>
            <pc:sldMk cId="2300316858" sldId="272"/>
            <ac:spMk id="4" creationId="{E3BEBAD2-65E8-7852-7150-4E8E66C7300F}"/>
          </ac:spMkLst>
        </pc:spChg>
        <pc:spChg chg="add del mod">
          <ac:chgData name="YanRu Wu Jin" userId="1c6505ccf5dbaf53" providerId="LiveId" clId="{755A5084-EDFC-470A-86D2-34F93BD718DC}" dt="2024-06-30T23:44:40.051" v="3466" actId="478"/>
          <ac:spMkLst>
            <pc:docMk/>
            <pc:sldMk cId="2300316858" sldId="272"/>
            <ac:spMk id="6" creationId="{38D1437C-971B-570E-E8E3-A602D262474F}"/>
          </ac:spMkLst>
        </pc:spChg>
        <pc:spChg chg="add mod">
          <ac:chgData name="YanRu Wu Jin" userId="1c6505ccf5dbaf53" providerId="LiveId" clId="{755A5084-EDFC-470A-86D2-34F93BD718DC}" dt="2024-07-01T11:28:00.409" v="6831" actId="20577"/>
          <ac:spMkLst>
            <pc:docMk/>
            <pc:sldMk cId="2300316858" sldId="272"/>
            <ac:spMk id="6" creationId="{AFB53972-67BA-0A6B-5943-64C75C6FA26E}"/>
          </ac:spMkLst>
        </pc:spChg>
        <pc:spChg chg="add del mod">
          <ac:chgData name="YanRu Wu Jin" userId="1c6505ccf5dbaf53" providerId="LiveId" clId="{755A5084-EDFC-470A-86D2-34F93BD718DC}" dt="2024-06-30T17:59:17.611" v="2729" actId="478"/>
          <ac:spMkLst>
            <pc:docMk/>
            <pc:sldMk cId="2300316858" sldId="272"/>
            <ac:spMk id="6" creationId="{E699FB42-AD11-3C94-1BFE-93DFF2ED714B}"/>
          </ac:spMkLst>
        </pc:spChg>
        <pc:spChg chg="add del mod">
          <ac:chgData name="YanRu Wu Jin" userId="1c6505ccf5dbaf53" providerId="LiveId" clId="{755A5084-EDFC-470A-86D2-34F93BD718DC}" dt="2024-06-30T23:44:41.983" v="3467" actId="478"/>
          <ac:spMkLst>
            <pc:docMk/>
            <pc:sldMk cId="2300316858" sldId="272"/>
            <ac:spMk id="7" creationId="{92C26A94-F117-6EB6-D1E6-9AE2CFFF3C76}"/>
          </ac:spMkLst>
        </pc:spChg>
        <pc:spChg chg="add del mod">
          <ac:chgData name="YanRu Wu Jin" userId="1c6505ccf5dbaf53" providerId="LiveId" clId="{755A5084-EDFC-470A-86D2-34F93BD718DC}" dt="2024-06-30T18:03:30.683" v="2781" actId="1076"/>
          <ac:spMkLst>
            <pc:docMk/>
            <pc:sldMk cId="2300316858" sldId="272"/>
            <ac:spMk id="9" creationId="{79F63904-7058-E397-B2A4-EBCD181285B3}"/>
          </ac:spMkLst>
        </pc:spChg>
        <pc:spChg chg="add del mod">
          <ac:chgData name="YanRu Wu Jin" userId="1c6505ccf5dbaf53" providerId="LiveId" clId="{755A5084-EDFC-470A-86D2-34F93BD718DC}" dt="2024-06-30T23:44:35.054" v="3462" actId="478"/>
          <ac:spMkLst>
            <pc:docMk/>
            <pc:sldMk cId="2300316858" sldId="272"/>
            <ac:spMk id="10" creationId="{D4FB401C-F0A5-3C48-04BA-3307FBA0E642}"/>
          </ac:spMkLst>
        </pc:spChg>
        <pc:spChg chg="add mod">
          <ac:chgData name="YanRu Wu Jin" userId="1c6505ccf5dbaf53" providerId="LiveId" clId="{755A5084-EDFC-470A-86D2-34F93BD718DC}" dt="2024-06-30T23:44:30.915" v="3461" actId="14100"/>
          <ac:spMkLst>
            <pc:docMk/>
            <pc:sldMk cId="2300316858" sldId="272"/>
            <ac:spMk id="11" creationId="{732C81E0-60B0-B335-A159-B4277A5B88CD}"/>
          </ac:spMkLst>
        </pc:spChg>
        <pc:spChg chg="add del mod">
          <ac:chgData name="YanRu Wu Jin" userId="1c6505ccf5dbaf53" providerId="LiveId" clId="{755A5084-EDFC-470A-86D2-34F93BD718DC}" dt="2024-06-30T18:01:48.799" v="2757" actId="478"/>
          <ac:spMkLst>
            <pc:docMk/>
            <pc:sldMk cId="2300316858" sldId="272"/>
            <ac:spMk id="11" creationId="{A99C7695-CE3A-A6CD-E066-36AE5C1D8EEF}"/>
          </ac:spMkLst>
        </pc:spChg>
        <pc:spChg chg="add mod">
          <ac:chgData name="YanRu Wu Jin" userId="1c6505ccf5dbaf53" providerId="LiveId" clId="{755A5084-EDFC-470A-86D2-34F93BD718DC}" dt="2024-06-30T23:44:38.161" v="3464" actId="1076"/>
          <ac:spMkLst>
            <pc:docMk/>
            <pc:sldMk cId="2300316858" sldId="272"/>
            <ac:spMk id="12" creationId="{C024E092-DC1D-88BE-653C-ECFEDC4D9E34}"/>
          </ac:spMkLst>
        </pc:spChg>
        <pc:spChg chg="add mod">
          <ac:chgData name="YanRu Wu Jin" userId="1c6505ccf5dbaf53" providerId="LiveId" clId="{755A5084-EDFC-470A-86D2-34F93BD718DC}" dt="2024-06-30T23:44:45.479" v="3468" actId="1076"/>
          <ac:spMkLst>
            <pc:docMk/>
            <pc:sldMk cId="2300316858" sldId="272"/>
            <ac:spMk id="13" creationId="{84EA8A9A-D9FD-75E4-1F04-F1285B0E1E49}"/>
          </ac:spMkLst>
        </pc:spChg>
        <pc:spChg chg="add del mod ord">
          <ac:chgData name="YanRu Wu Jin" userId="1c6505ccf5dbaf53" providerId="LiveId" clId="{755A5084-EDFC-470A-86D2-34F93BD718DC}" dt="2024-06-30T23:40:21.732" v="3420" actId="478"/>
          <ac:spMkLst>
            <pc:docMk/>
            <pc:sldMk cId="2300316858" sldId="272"/>
            <ac:spMk id="14" creationId="{5AFB5618-3E45-677E-8EA8-672B714B813F}"/>
          </ac:spMkLst>
        </pc:spChg>
        <pc:spChg chg="add mod">
          <ac:chgData name="YanRu Wu Jin" userId="1c6505ccf5dbaf53" providerId="LiveId" clId="{755A5084-EDFC-470A-86D2-34F93BD718DC}" dt="2024-06-30T23:44:50.183" v="3470" actId="1076"/>
          <ac:spMkLst>
            <pc:docMk/>
            <pc:sldMk cId="2300316858" sldId="272"/>
            <ac:spMk id="15" creationId="{E34150C3-6E11-CD8C-F61D-567A7A711A4C}"/>
          </ac:spMkLst>
        </pc:spChg>
        <pc:spChg chg="add mod">
          <ac:chgData name="YanRu Wu Jin" userId="1c6505ccf5dbaf53" providerId="LiveId" clId="{755A5084-EDFC-470A-86D2-34F93BD718DC}" dt="2024-06-30T23:59:56.786" v="3662" actId="1076"/>
          <ac:spMkLst>
            <pc:docMk/>
            <pc:sldMk cId="2300316858" sldId="272"/>
            <ac:spMk id="16" creationId="{D3F36381-2852-2983-D18C-EDA0D0FD7D85}"/>
          </ac:spMkLst>
        </pc:spChg>
        <pc:spChg chg="add del mod">
          <ac:chgData name="YanRu Wu Jin" userId="1c6505ccf5dbaf53" providerId="LiveId" clId="{755A5084-EDFC-470A-86D2-34F93BD718DC}" dt="2024-06-30T18:01:54.094" v="2761" actId="22"/>
          <ac:spMkLst>
            <pc:docMk/>
            <pc:sldMk cId="2300316858" sldId="272"/>
            <ac:spMk id="16" creationId="{F16DBA72-4108-8905-5E79-1A3E04FD7A21}"/>
          </ac:spMkLst>
        </pc:spChg>
        <pc:spChg chg="add mod">
          <ac:chgData name="YanRu Wu Jin" userId="1c6505ccf5dbaf53" providerId="LiveId" clId="{755A5084-EDFC-470A-86D2-34F93BD718DC}" dt="2024-06-30T18:03:20.298" v="2778" actId="1076"/>
          <ac:spMkLst>
            <pc:docMk/>
            <pc:sldMk cId="2300316858" sldId="272"/>
            <ac:spMk id="17" creationId="{D2ADD80C-BC54-1C1E-C80E-4DE598DF75E0}"/>
          </ac:spMkLst>
        </pc:spChg>
        <pc:spChg chg="add mod">
          <ac:chgData name="YanRu Wu Jin" userId="1c6505ccf5dbaf53" providerId="LiveId" clId="{755A5084-EDFC-470A-86D2-34F93BD718DC}" dt="2024-06-30T18:02:55.491" v="2776" actId="1076"/>
          <ac:spMkLst>
            <pc:docMk/>
            <pc:sldMk cId="2300316858" sldId="272"/>
            <ac:spMk id="18" creationId="{431390A4-7E38-757A-975E-72CF3404B5A0}"/>
          </ac:spMkLst>
        </pc:spChg>
        <pc:picChg chg="mod">
          <ac:chgData name="YanRu Wu Jin" userId="1c6505ccf5dbaf53" providerId="LiveId" clId="{755A5084-EDFC-470A-86D2-34F93BD718DC}" dt="2024-06-30T17:58:45.602" v="2726" actId="1076"/>
          <ac:picMkLst>
            <pc:docMk/>
            <pc:sldMk cId="2300316858" sldId="272"/>
            <ac:picMk id="5" creationId="{F0E8CFD5-E04D-23AB-138C-F5A36C859023}"/>
          </ac:picMkLst>
        </pc:picChg>
        <pc:picChg chg="mod">
          <ac:chgData name="YanRu Wu Jin" userId="1c6505ccf5dbaf53" providerId="LiveId" clId="{755A5084-EDFC-470A-86D2-34F93BD718DC}" dt="2024-06-30T18:03:13.522" v="2777" actId="1076"/>
          <ac:picMkLst>
            <pc:docMk/>
            <pc:sldMk cId="2300316858" sldId="272"/>
            <ac:picMk id="8" creationId="{33676EA2-96D3-92CF-9275-4CC3F3EC04E2}"/>
          </ac:picMkLst>
        </pc:picChg>
        <pc:picChg chg="add mod">
          <ac:chgData name="YanRu Wu Jin" userId="1c6505ccf5dbaf53" providerId="LiveId" clId="{755A5084-EDFC-470A-86D2-34F93BD718DC}" dt="2024-06-30T17:56:00.981" v="2712" actId="571"/>
          <ac:picMkLst>
            <pc:docMk/>
            <pc:sldMk cId="2300316858" sldId="272"/>
            <ac:picMk id="12" creationId="{0FE65C7F-9A1A-1BD5-6657-88921B951D84}"/>
          </ac:picMkLst>
        </pc:picChg>
        <pc:picChg chg="add mod">
          <ac:chgData name="YanRu Wu Jin" userId="1c6505ccf5dbaf53" providerId="LiveId" clId="{755A5084-EDFC-470A-86D2-34F93BD718DC}" dt="2024-06-30T17:56:00.981" v="2712" actId="571"/>
          <ac:picMkLst>
            <pc:docMk/>
            <pc:sldMk cId="2300316858" sldId="272"/>
            <ac:picMk id="13" creationId="{988D9445-80A7-2C67-11D9-1E6A7783382D}"/>
          </ac:picMkLst>
        </pc:picChg>
      </pc:sldChg>
      <pc:sldChg chg="modSp add mod modTransition">
        <pc:chgData name="YanRu Wu Jin" userId="1c6505ccf5dbaf53" providerId="LiveId" clId="{755A5084-EDFC-470A-86D2-34F93BD718DC}" dt="2024-07-05T07:50:43.230" v="8660"/>
        <pc:sldMkLst>
          <pc:docMk/>
          <pc:sldMk cId="1735090439" sldId="273"/>
        </pc:sldMkLst>
        <pc:spChg chg="mod">
          <ac:chgData name="YanRu Wu Jin" userId="1c6505ccf5dbaf53" providerId="LiveId" clId="{755A5084-EDFC-470A-86D2-34F93BD718DC}" dt="2024-06-30T18:30:30.352" v="2906" actId="14100"/>
          <ac:spMkLst>
            <pc:docMk/>
            <pc:sldMk cId="1735090439" sldId="273"/>
            <ac:spMk id="2" creationId="{33A3AA32-D6CB-BE45-C5EA-D98813F324C5}"/>
          </ac:spMkLst>
        </pc:spChg>
      </pc:sldChg>
      <pc:sldChg chg="modSp add mod modTransition">
        <pc:chgData name="YanRu Wu Jin" userId="1c6505ccf5dbaf53" providerId="LiveId" clId="{755A5084-EDFC-470A-86D2-34F93BD718DC}" dt="2024-07-01T10:12:30.336" v="6787"/>
        <pc:sldMkLst>
          <pc:docMk/>
          <pc:sldMk cId="879330225" sldId="274"/>
        </pc:sldMkLst>
        <pc:spChg chg="mod">
          <ac:chgData name="YanRu Wu Jin" userId="1c6505ccf5dbaf53" providerId="LiveId" clId="{755A5084-EDFC-470A-86D2-34F93BD718DC}" dt="2024-06-30T18:32:55.675" v="2936" actId="14100"/>
          <ac:spMkLst>
            <pc:docMk/>
            <pc:sldMk cId="879330225" sldId="274"/>
            <ac:spMk id="2" creationId="{33A3AA32-D6CB-BE45-C5EA-D98813F324C5}"/>
          </ac:spMkLst>
        </pc:spChg>
      </pc:sldChg>
      <pc:sldChg chg="addSp delSp modSp add mod modTransition delAnim">
        <pc:chgData name="YanRu Wu Jin" userId="1c6505ccf5dbaf53" providerId="LiveId" clId="{755A5084-EDFC-470A-86D2-34F93BD718DC}" dt="2024-07-02T18:15:30.495" v="7041"/>
        <pc:sldMkLst>
          <pc:docMk/>
          <pc:sldMk cId="1910137962" sldId="275"/>
        </pc:sldMkLst>
        <pc:spChg chg="mod">
          <ac:chgData name="YanRu Wu Jin" userId="1c6505ccf5dbaf53" providerId="LiveId" clId="{755A5084-EDFC-470A-86D2-34F93BD718DC}" dt="2024-06-30T18:35:04.738" v="2954" actId="20577"/>
          <ac:spMkLst>
            <pc:docMk/>
            <pc:sldMk cId="1910137962" sldId="275"/>
            <ac:spMk id="2" creationId="{33A3AA32-D6CB-BE45-C5EA-D98813F324C5}"/>
          </ac:spMkLst>
        </pc:spChg>
        <pc:spChg chg="add mod">
          <ac:chgData name="YanRu Wu Jin" userId="1c6505ccf5dbaf53" providerId="LiveId" clId="{755A5084-EDFC-470A-86D2-34F93BD718DC}" dt="2024-07-02T18:12:25.709" v="7030" actId="20577"/>
          <ac:spMkLst>
            <pc:docMk/>
            <pc:sldMk cId="1910137962" sldId="275"/>
            <ac:spMk id="3" creationId="{A95D35EC-507C-E9FF-AD56-032F4ECC1644}"/>
          </ac:spMkLst>
        </pc:spChg>
        <pc:spChg chg="add mod">
          <ac:chgData name="YanRu Wu Jin" userId="1c6505ccf5dbaf53" providerId="LiveId" clId="{755A5084-EDFC-470A-86D2-34F93BD718DC}" dt="2024-07-01T11:28:14.440" v="6839" actId="20577"/>
          <ac:spMkLst>
            <pc:docMk/>
            <pc:sldMk cId="1910137962" sldId="275"/>
            <ac:spMk id="4" creationId="{66F1AC07-76BE-C9AB-C402-28E848258817}"/>
          </ac:spMkLst>
        </pc:spChg>
        <pc:spChg chg="del mod">
          <ac:chgData name="YanRu Wu Jin" userId="1c6505ccf5dbaf53" providerId="LiveId" clId="{755A5084-EDFC-470A-86D2-34F93BD718DC}" dt="2024-07-01T00:04:30.346" v="3704" actId="478"/>
          <ac:spMkLst>
            <pc:docMk/>
            <pc:sldMk cId="1910137962" sldId="275"/>
            <ac:spMk id="6" creationId="{E699FB42-AD11-3C94-1BFE-93DFF2ED714B}"/>
          </ac:spMkLst>
        </pc:spChg>
        <pc:spChg chg="add mod">
          <ac:chgData name="YanRu Wu Jin" userId="1c6505ccf5dbaf53" providerId="LiveId" clId="{755A5084-EDFC-470A-86D2-34F93BD718DC}" dt="2024-07-02T18:15:30.495" v="7041"/>
          <ac:spMkLst>
            <pc:docMk/>
            <pc:sldMk cId="1910137962" sldId="275"/>
            <ac:spMk id="10" creationId="{C5CFBAB9-90E0-1E8F-83A5-AEC32032A1B3}"/>
          </ac:spMkLst>
        </pc:spChg>
        <pc:picChg chg="add mod">
          <ac:chgData name="YanRu Wu Jin" userId="1c6505ccf5dbaf53" providerId="LiveId" clId="{755A5084-EDFC-470A-86D2-34F93BD718DC}" dt="2024-07-01T00:11:33.323" v="3995" actId="14100"/>
          <ac:picMkLst>
            <pc:docMk/>
            <pc:sldMk cId="1910137962" sldId="275"/>
            <ac:picMk id="7" creationId="{98499C05-0651-9287-9ABE-573A2A3F82E3}"/>
          </ac:picMkLst>
        </pc:picChg>
        <pc:picChg chg="del">
          <ac:chgData name="YanRu Wu Jin" userId="1c6505ccf5dbaf53" providerId="LiveId" clId="{755A5084-EDFC-470A-86D2-34F93BD718DC}" dt="2024-07-01T00:04:32.429" v="3705" actId="478"/>
          <ac:picMkLst>
            <pc:docMk/>
            <pc:sldMk cId="1910137962" sldId="275"/>
            <ac:picMk id="8" creationId="{33676EA2-96D3-92CF-9275-4CC3F3EC04E2}"/>
          </ac:picMkLst>
        </pc:picChg>
        <pc:picChg chg="add del">
          <ac:chgData name="YanRu Wu Jin" userId="1c6505ccf5dbaf53" providerId="LiveId" clId="{755A5084-EDFC-470A-86D2-34F93BD718DC}" dt="2024-07-02T18:15:15.856" v="7032" actId="22"/>
          <ac:picMkLst>
            <pc:docMk/>
            <pc:sldMk cId="1910137962" sldId="275"/>
            <ac:picMk id="8" creationId="{989AC264-3E18-1BDD-CDF3-BD1024AD2EA7}"/>
          </ac:picMkLst>
        </pc:picChg>
      </pc:sldChg>
      <pc:sldChg chg="addSp delSp modSp add mod modTransition delAnim modAnim">
        <pc:chgData name="YanRu Wu Jin" userId="1c6505ccf5dbaf53" providerId="LiveId" clId="{755A5084-EDFC-470A-86D2-34F93BD718DC}" dt="2024-07-04T20:18:06.773" v="8259"/>
        <pc:sldMkLst>
          <pc:docMk/>
          <pc:sldMk cId="2716220408" sldId="276"/>
        </pc:sldMkLst>
        <pc:spChg chg="mod">
          <ac:chgData name="YanRu Wu Jin" userId="1c6505ccf5dbaf53" providerId="LiveId" clId="{755A5084-EDFC-470A-86D2-34F93BD718DC}" dt="2024-06-30T18:35:17.203" v="2975" actId="20577"/>
          <ac:spMkLst>
            <pc:docMk/>
            <pc:sldMk cId="2716220408" sldId="276"/>
            <ac:spMk id="2" creationId="{33A3AA32-D6CB-BE45-C5EA-D98813F324C5}"/>
          </ac:spMkLst>
        </pc:spChg>
        <pc:spChg chg="add mod">
          <ac:chgData name="YanRu Wu Jin" userId="1c6505ccf5dbaf53" providerId="LiveId" clId="{755A5084-EDFC-470A-86D2-34F93BD718DC}" dt="2024-07-01T00:48:18.030" v="5158" actId="1076"/>
          <ac:spMkLst>
            <pc:docMk/>
            <pc:sldMk cId="2716220408" sldId="276"/>
            <ac:spMk id="3" creationId="{FC1F7F21-1C9A-C8FB-0C1F-9698538173EB}"/>
          </ac:spMkLst>
        </pc:spChg>
        <pc:spChg chg="add mod">
          <ac:chgData name="YanRu Wu Jin" userId="1c6505ccf5dbaf53" providerId="LiveId" clId="{755A5084-EDFC-470A-86D2-34F93BD718DC}" dt="2024-07-01T00:48:09.147" v="5157" actId="1076"/>
          <ac:spMkLst>
            <pc:docMk/>
            <pc:sldMk cId="2716220408" sldId="276"/>
            <ac:spMk id="4" creationId="{8ED75405-C261-7B7F-5D5F-B0D5EDF79980}"/>
          </ac:spMkLst>
        </pc:spChg>
        <pc:spChg chg="mod">
          <ac:chgData name="YanRu Wu Jin" userId="1c6505ccf5dbaf53" providerId="LiveId" clId="{755A5084-EDFC-470A-86D2-34F93BD718DC}" dt="2024-07-04T19:08:19.049" v="8203" actId="20577"/>
          <ac:spMkLst>
            <pc:docMk/>
            <pc:sldMk cId="2716220408" sldId="276"/>
            <ac:spMk id="6" creationId="{E699FB42-AD11-3C94-1BFE-93DFF2ED714B}"/>
          </ac:spMkLst>
        </pc:spChg>
        <pc:spChg chg="add mod">
          <ac:chgData name="YanRu Wu Jin" userId="1c6505ccf5dbaf53" providerId="LiveId" clId="{755A5084-EDFC-470A-86D2-34F93BD718DC}" dt="2024-07-04T18:23:10.750" v="8093" actId="20577"/>
          <ac:spMkLst>
            <pc:docMk/>
            <pc:sldMk cId="2716220408" sldId="276"/>
            <ac:spMk id="7" creationId="{859CA406-2266-AF4D-4272-D68D23829004}"/>
          </ac:spMkLst>
        </pc:spChg>
        <pc:spChg chg="add mod">
          <ac:chgData name="YanRu Wu Jin" userId="1c6505ccf5dbaf53" providerId="LiveId" clId="{755A5084-EDFC-470A-86D2-34F93BD718DC}" dt="2024-07-04T19:16:16.322" v="8211" actId="1076"/>
          <ac:spMkLst>
            <pc:docMk/>
            <pc:sldMk cId="2716220408" sldId="276"/>
            <ac:spMk id="8" creationId="{36F218E0-37E6-2F82-6B3F-ECB26CE95767}"/>
          </ac:spMkLst>
        </pc:spChg>
        <pc:spChg chg="add mod">
          <ac:chgData name="YanRu Wu Jin" userId="1c6505ccf5dbaf53" providerId="LiveId" clId="{755A5084-EDFC-470A-86D2-34F93BD718DC}" dt="2024-07-04T20:17:36.846" v="8254" actId="1076"/>
          <ac:spMkLst>
            <pc:docMk/>
            <pc:sldMk cId="2716220408" sldId="276"/>
            <ac:spMk id="10" creationId="{500F566F-BBE8-3980-5A8E-60A3F784BE5A}"/>
          </ac:spMkLst>
        </pc:spChg>
        <pc:spChg chg="add mod">
          <ac:chgData name="YanRu Wu Jin" userId="1c6505ccf5dbaf53" providerId="LiveId" clId="{755A5084-EDFC-470A-86D2-34F93BD718DC}" dt="2024-07-01T00:53:43.875" v="5375" actId="207"/>
          <ac:spMkLst>
            <pc:docMk/>
            <pc:sldMk cId="2716220408" sldId="276"/>
            <ac:spMk id="11" creationId="{4F927D81-FDB8-7249-7B87-89BABAC48101}"/>
          </ac:spMkLst>
        </pc:spChg>
        <pc:spChg chg="add mod">
          <ac:chgData name="YanRu Wu Jin" userId="1c6505ccf5dbaf53" providerId="LiveId" clId="{755A5084-EDFC-470A-86D2-34F93BD718DC}" dt="2024-07-01T00:53:43.875" v="5375" actId="207"/>
          <ac:spMkLst>
            <pc:docMk/>
            <pc:sldMk cId="2716220408" sldId="276"/>
            <ac:spMk id="12" creationId="{290E277D-60DE-587E-AB87-5D0720A800C9}"/>
          </ac:spMkLst>
        </pc:spChg>
        <pc:spChg chg="add mod">
          <ac:chgData name="YanRu Wu Jin" userId="1c6505ccf5dbaf53" providerId="LiveId" clId="{755A5084-EDFC-470A-86D2-34F93BD718DC}" dt="2024-07-01T00:53:43.875" v="5375" actId="207"/>
          <ac:spMkLst>
            <pc:docMk/>
            <pc:sldMk cId="2716220408" sldId="276"/>
            <ac:spMk id="13" creationId="{40C9FE13-C493-F164-C785-3A135C4DF775}"/>
          </ac:spMkLst>
        </pc:spChg>
        <pc:spChg chg="add mod">
          <ac:chgData name="YanRu Wu Jin" userId="1c6505ccf5dbaf53" providerId="LiveId" clId="{755A5084-EDFC-470A-86D2-34F93BD718DC}" dt="2024-07-01T00:53:43.875" v="5375" actId="207"/>
          <ac:spMkLst>
            <pc:docMk/>
            <pc:sldMk cId="2716220408" sldId="276"/>
            <ac:spMk id="14" creationId="{7DAD8206-7BCB-3B48-8FCF-8422CF2A26F3}"/>
          </ac:spMkLst>
        </pc:spChg>
        <pc:spChg chg="add mod">
          <ac:chgData name="YanRu Wu Jin" userId="1c6505ccf5dbaf53" providerId="LiveId" clId="{755A5084-EDFC-470A-86D2-34F93BD718DC}" dt="2024-07-01T00:55:46.258" v="5384" actId="1076"/>
          <ac:spMkLst>
            <pc:docMk/>
            <pc:sldMk cId="2716220408" sldId="276"/>
            <ac:spMk id="15" creationId="{A1355FAA-B42B-AEC9-0808-355D57FE05D8}"/>
          </ac:spMkLst>
        </pc:spChg>
        <pc:spChg chg="add mod">
          <ac:chgData name="YanRu Wu Jin" userId="1c6505ccf5dbaf53" providerId="LiveId" clId="{755A5084-EDFC-470A-86D2-34F93BD718DC}" dt="2024-07-01T01:04:12.387" v="5448" actId="1076"/>
          <ac:spMkLst>
            <pc:docMk/>
            <pc:sldMk cId="2716220408" sldId="276"/>
            <ac:spMk id="64" creationId="{F5AA4C5A-855C-92E5-0D85-C6188F932936}"/>
          </ac:spMkLst>
        </pc:spChg>
        <pc:spChg chg="add mod">
          <ac:chgData name="YanRu Wu Jin" userId="1c6505ccf5dbaf53" providerId="LiveId" clId="{755A5084-EDFC-470A-86D2-34F93BD718DC}" dt="2024-07-01T01:04:12.387" v="5448" actId="1076"/>
          <ac:spMkLst>
            <pc:docMk/>
            <pc:sldMk cId="2716220408" sldId="276"/>
            <ac:spMk id="66" creationId="{99A248CD-24E5-2E20-CEFB-9CB9494B4CF0}"/>
          </ac:spMkLst>
        </pc:spChg>
        <pc:spChg chg="add mod">
          <ac:chgData name="YanRu Wu Jin" userId="1c6505ccf5dbaf53" providerId="LiveId" clId="{755A5084-EDFC-470A-86D2-34F93BD718DC}" dt="2024-07-01T01:04:12.387" v="5448" actId="1076"/>
          <ac:spMkLst>
            <pc:docMk/>
            <pc:sldMk cId="2716220408" sldId="276"/>
            <ac:spMk id="69" creationId="{1CAA5CFC-C4E4-A346-A0B5-AC8DEB0E8E2C}"/>
          </ac:spMkLst>
        </pc:spChg>
        <pc:spChg chg="add mod">
          <ac:chgData name="YanRu Wu Jin" userId="1c6505ccf5dbaf53" providerId="LiveId" clId="{755A5084-EDFC-470A-86D2-34F93BD718DC}" dt="2024-07-01T01:04:12.387" v="5448" actId="1076"/>
          <ac:spMkLst>
            <pc:docMk/>
            <pc:sldMk cId="2716220408" sldId="276"/>
            <ac:spMk id="70" creationId="{D08BEEB1-363A-43C1-6F3B-49DCC444F428}"/>
          </ac:spMkLst>
        </pc:spChg>
        <pc:spChg chg="add mod">
          <ac:chgData name="YanRu Wu Jin" userId="1c6505ccf5dbaf53" providerId="LiveId" clId="{755A5084-EDFC-470A-86D2-34F93BD718DC}" dt="2024-07-01T01:04:12.387" v="5448" actId="1076"/>
          <ac:spMkLst>
            <pc:docMk/>
            <pc:sldMk cId="2716220408" sldId="276"/>
            <ac:spMk id="71" creationId="{A759A2EC-0C28-C771-0EB2-1C8A18F05035}"/>
          </ac:spMkLst>
        </pc:spChg>
        <pc:spChg chg="add mod">
          <ac:chgData name="YanRu Wu Jin" userId="1c6505ccf5dbaf53" providerId="LiveId" clId="{755A5084-EDFC-470A-86D2-34F93BD718DC}" dt="2024-07-01T01:07:33.416" v="5543" actId="2711"/>
          <ac:spMkLst>
            <pc:docMk/>
            <pc:sldMk cId="2716220408" sldId="276"/>
            <ac:spMk id="77" creationId="{84B6C0F3-BC29-393C-CD7A-709D1821CAC0}"/>
          </ac:spMkLst>
        </pc:spChg>
        <pc:spChg chg="add mod">
          <ac:chgData name="YanRu Wu Jin" userId="1c6505ccf5dbaf53" providerId="LiveId" clId="{755A5084-EDFC-470A-86D2-34F93BD718DC}" dt="2024-07-01T01:07:30.141" v="5542" actId="14100"/>
          <ac:spMkLst>
            <pc:docMk/>
            <pc:sldMk cId="2716220408" sldId="276"/>
            <ac:spMk id="79" creationId="{B2F22B4B-707A-0D4C-DBAD-4A322C355A20}"/>
          </ac:spMkLst>
        </pc:spChg>
        <pc:picChg chg="del">
          <ac:chgData name="YanRu Wu Jin" userId="1c6505ccf5dbaf53" providerId="LiveId" clId="{755A5084-EDFC-470A-86D2-34F93BD718DC}" dt="2024-07-01T00:39:49.476" v="4763" actId="478"/>
          <ac:picMkLst>
            <pc:docMk/>
            <pc:sldMk cId="2716220408" sldId="276"/>
            <ac:picMk id="8" creationId="{33676EA2-96D3-92CF-9275-4CC3F3EC04E2}"/>
          </ac:picMkLst>
        </pc:picChg>
        <pc:cxnChg chg="add mod">
          <ac:chgData name="YanRu Wu Jin" userId="1c6505ccf5dbaf53" providerId="LiveId" clId="{755A5084-EDFC-470A-86D2-34F93BD718DC}" dt="2024-07-01T00:48:31.544" v="5161" actId="13822"/>
          <ac:cxnSpMkLst>
            <pc:docMk/>
            <pc:sldMk cId="2716220408" sldId="276"/>
            <ac:cxnSpMk id="9" creationId="{5154C197-8035-14ED-C614-AAF8ACEEB3B5}"/>
          </ac:cxnSpMkLst>
        </pc:cxnChg>
        <pc:cxnChg chg="add mod ord">
          <ac:chgData name="YanRu Wu Jin" userId="1c6505ccf5dbaf53" providerId="LiveId" clId="{755A5084-EDFC-470A-86D2-34F93BD718DC}" dt="2024-07-01T00:53:51.568" v="5376" actId="13822"/>
          <ac:cxnSpMkLst>
            <pc:docMk/>
            <pc:sldMk cId="2716220408" sldId="276"/>
            <ac:cxnSpMk id="17" creationId="{FEE7A996-A10B-C4F4-F0CF-4EE7B3081AAB}"/>
          </ac:cxnSpMkLst>
        </pc:cxnChg>
        <pc:cxnChg chg="add mod ord">
          <ac:chgData name="YanRu Wu Jin" userId="1c6505ccf5dbaf53" providerId="LiveId" clId="{755A5084-EDFC-470A-86D2-34F93BD718DC}" dt="2024-07-01T00:53:51.568" v="5376" actId="13822"/>
          <ac:cxnSpMkLst>
            <pc:docMk/>
            <pc:sldMk cId="2716220408" sldId="276"/>
            <ac:cxnSpMk id="20" creationId="{87EBD925-90B9-5AAC-9C3C-0A8CDAD78220}"/>
          </ac:cxnSpMkLst>
        </pc:cxnChg>
        <pc:cxnChg chg="add mod ord">
          <ac:chgData name="YanRu Wu Jin" userId="1c6505ccf5dbaf53" providerId="LiveId" clId="{755A5084-EDFC-470A-86D2-34F93BD718DC}" dt="2024-07-01T00:53:51.568" v="5376" actId="13822"/>
          <ac:cxnSpMkLst>
            <pc:docMk/>
            <pc:sldMk cId="2716220408" sldId="276"/>
            <ac:cxnSpMk id="23" creationId="{E38F19FF-AF49-57E9-D9EC-8348BD968636}"/>
          </ac:cxnSpMkLst>
        </pc:cxnChg>
        <pc:cxnChg chg="add mod">
          <ac:chgData name="YanRu Wu Jin" userId="1c6505ccf5dbaf53" providerId="LiveId" clId="{755A5084-EDFC-470A-86D2-34F93BD718DC}" dt="2024-07-01T00:51:39.832" v="5292"/>
          <ac:cxnSpMkLst>
            <pc:docMk/>
            <pc:sldMk cId="2716220408" sldId="276"/>
            <ac:cxnSpMk id="26" creationId="{4E293BA7-D789-ADF6-7AFD-F80B9D62A5E4}"/>
          </ac:cxnSpMkLst>
        </pc:cxnChg>
        <pc:cxnChg chg="add mod ord">
          <ac:chgData name="YanRu Wu Jin" userId="1c6505ccf5dbaf53" providerId="LiveId" clId="{755A5084-EDFC-470A-86D2-34F93BD718DC}" dt="2024-07-01T00:53:51.568" v="5376" actId="13822"/>
          <ac:cxnSpMkLst>
            <pc:docMk/>
            <pc:sldMk cId="2716220408" sldId="276"/>
            <ac:cxnSpMk id="27" creationId="{1668A198-885E-CCE0-DE81-CDB7C156EAE8}"/>
          </ac:cxnSpMkLst>
        </pc:cxnChg>
        <pc:cxnChg chg="add mod ord">
          <ac:chgData name="YanRu Wu Jin" userId="1c6505ccf5dbaf53" providerId="LiveId" clId="{755A5084-EDFC-470A-86D2-34F93BD718DC}" dt="2024-07-01T00:58:49.049" v="5395" actId="14100"/>
          <ac:cxnSpMkLst>
            <pc:docMk/>
            <pc:sldMk cId="2716220408" sldId="276"/>
            <ac:cxnSpMk id="30" creationId="{70C6578F-E734-1EDD-7AE7-048FE5D576D2}"/>
          </ac:cxnSpMkLst>
        </pc:cxnChg>
        <pc:cxnChg chg="add mod ord">
          <ac:chgData name="YanRu Wu Jin" userId="1c6505ccf5dbaf53" providerId="LiveId" clId="{755A5084-EDFC-470A-86D2-34F93BD718DC}" dt="2024-07-01T00:58:51.411" v="5396" actId="14100"/>
          <ac:cxnSpMkLst>
            <pc:docMk/>
            <pc:sldMk cId="2716220408" sldId="276"/>
            <ac:cxnSpMk id="33" creationId="{BC5A77B1-0758-8A47-4219-5C66C0323800}"/>
          </ac:cxnSpMkLst>
        </pc:cxnChg>
        <pc:cxnChg chg="add mod">
          <ac:chgData name="YanRu Wu Jin" userId="1c6505ccf5dbaf53" providerId="LiveId" clId="{755A5084-EDFC-470A-86D2-34F93BD718DC}" dt="2024-07-01T00:59:34.211" v="5399" actId="13822"/>
          <ac:cxnSpMkLst>
            <pc:docMk/>
            <pc:sldMk cId="2716220408" sldId="276"/>
            <ac:cxnSpMk id="55" creationId="{633B3B46-4FFE-CCDB-F254-CA9177D8ACE8}"/>
          </ac:cxnSpMkLst>
        </pc:cxnChg>
        <pc:cxnChg chg="add mod">
          <ac:chgData name="YanRu Wu Jin" userId="1c6505ccf5dbaf53" providerId="LiveId" clId="{755A5084-EDFC-470A-86D2-34F93BD718DC}" dt="2024-07-01T00:59:37.079" v="5401"/>
          <ac:cxnSpMkLst>
            <pc:docMk/>
            <pc:sldMk cId="2716220408" sldId="276"/>
            <ac:cxnSpMk id="57" creationId="{547BB5C0-DEE1-BF1D-3CCF-194112AE40D1}"/>
          </ac:cxnSpMkLst>
        </pc:cxnChg>
        <pc:cxnChg chg="add mod">
          <ac:chgData name="YanRu Wu Jin" userId="1c6505ccf5dbaf53" providerId="LiveId" clId="{755A5084-EDFC-470A-86D2-34F93BD718DC}" dt="2024-07-01T00:59:46.007" v="5404" actId="14100"/>
          <ac:cxnSpMkLst>
            <pc:docMk/>
            <pc:sldMk cId="2716220408" sldId="276"/>
            <ac:cxnSpMk id="58" creationId="{6188901D-C739-3F38-C325-C001CBEF06C7}"/>
          </ac:cxnSpMkLst>
        </pc:cxnChg>
        <pc:cxnChg chg="add mod">
          <ac:chgData name="YanRu Wu Jin" userId="1c6505ccf5dbaf53" providerId="LiveId" clId="{755A5084-EDFC-470A-86D2-34F93BD718DC}" dt="2024-07-01T01:04:12.387" v="5448" actId="1076"/>
          <ac:cxnSpMkLst>
            <pc:docMk/>
            <pc:sldMk cId="2716220408" sldId="276"/>
            <ac:cxnSpMk id="61" creationId="{27C5F317-0FD7-8D50-E85A-04EA326FCE1F}"/>
          </ac:cxnSpMkLst>
        </pc:cxnChg>
        <pc:cxnChg chg="add mod">
          <ac:chgData name="YanRu Wu Jin" userId="1c6505ccf5dbaf53" providerId="LiveId" clId="{755A5084-EDFC-470A-86D2-34F93BD718DC}" dt="2024-07-01T01:04:12.387" v="5448" actId="1076"/>
          <ac:cxnSpMkLst>
            <pc:docMk/>
            <pc:sldMk cId="2716220408" sldId="276"/>
            <ac:cxnSpMk id="62" creationId="{A0E2BFA6-1615-5C2E-489A-D5BE7C650413}"/>
          </ac:cxnSpMkLst>
        </pc:cxnChg>
        <pc:cxnChg chg="add mod">
          <ac:chgData name="YanRu Wu Jin" userId="1c6505ccf5dbaf53" providerId="LiveId" clId="{755A5084-EDFC-470A-86D2-34F93BD718DC}" dt="2024-07-01T01:04:12.387" v="5448" actId="1076"/>
          <ac:cxnSpMkLst>
            <pc:docMk/>
            <pc:sldMk cId="2716220408" sldId="276"/>
            <ac:cxnSpMk id="63" creationId="{7F44D84C-B24D-1882-A793-468D6AE8F56B}"/>
          </ac:cxnSpMkLst>
        </pc:cxnChg>
        <pc:cxnChg chg="add mod">
          <ac:chgData name="YanRu Wu Jin" userId="1c6505ccf5dbaf53" providerId="LiveId" clId="{755A5084-EDFC-470A-86D2-34F93BD718DC}" dt="2024-07-01T01:04:12.387" v="5448" actId="1076"/>
          <ac:cxnSpMkLst>
            <pc:docMk/>
            <pc:sldMk cId="2716220408" sldId="276"/>
            <ac:cxnSpMk id="65" creationId="{A68DB2CA-1319-B82A-DE33-AA81F697D286}"/>
          </ac:cxnSpMkLst>
        </pc:cxnChg>
        <pc:cxnChg chg="add mod">
          <ac:chgData name="YanRu Wu Jin" userId="1c6505ccf5dbaf53" providerId="LiveId" clId="{755A5084-EDFC-470A-86D2-34F93BD718DC}" dt="2024-07-01T01:04:12.387" v="5448" actId="1076"/>
          <ac:cxnSpMkLst>
            <pc:docMk/>
            <pc:sldMk cId="2716220408" sldId="276"/>
            <ac:cxnSpMk id="67" creationId="{4167FAE8-9421-EAD3-BC1F-C800644D9A0F}"/>
          </ac:cxnSpMkLst>
        </pc:cxnChg>
        <pc:cxnChg chg="add mod">
          <ac:chgData name="YanRu Wu Jin" userId="1c6505ccf5dbaf53" providerId="LiveId" clId="{755A5084-EDFC-470A-86D2-34F93BD718DC}" dt="2024-07-01T01:04:12.387" v="5448" actId="1076"/>
          <ac:cxnSpMkLst>
            <pc:docMk/>
            <pc:sldMk cId="2716220408" sldId="276"/>
            <ac:cxnSpMk id="68" creationId="{FEB64D31-02CE-9016-EDE8-0BDB14B43C58}"/>
          </ac:cxnSpMkLst>
        </pc:cxnChg>
        <pc:cxnChg chg="add mod">
          <ac:chgData name="YanRu Wu Jin" userId="1c6505ccf5dbaf53" providerId="LiveId" clId="{755A5084-EDFC-470A-86D2-34F93BD718DC}" dt="2024-07-01T01:04:12.387" v="5448" actId="1076"/>
          <ac:cxnSpMkLst>
            <pc:docMk/>
            <pc:sldMk cId="2716220408" sldId="276"/>
            <ac:cxnSpMk id="72" creationId="{51846672-116B-B9CC-F81D-7042B4F22807}"/>
          </ac:cxnSpMkLst>
        </pc:cxnChg>
        <pc:cxnChg chg="add mod">
          <ac:chgData name="YanRu Wu Jin" userId="1c6505ccf5dbaf53" providerId="LiveId" clId="{755A5084-EDFC-470A-86D2-34F93BD718DC}" dt="2024-07-01T01:04:12.387" v="5448" actId="1076"/>
          <ac:cxnSpMkLst>
            <pc:docMk/>
            <pc:sldMk cId="2716220408" sldId="276"/>
            <ac:cxnSpMk id="73" creationId="{1B744A61-093A-9B5A-0EA9-D0CD3D80A003}"/>
          </ac:cxnSpMkLst>
        </pc:cxnChg>
        <pc:cxnChg chg="add mod">
          <ac:chgData name="YanRu Wu Jin" userId="1c6505ccf5dbaf53" providerId="LiveId" clId="{755A5084-EDFC-470A-86D2-34F93BD718DC}" dt="2024-07-01T01:06:23.975" v="5470" actId="13822"/>
          <ac:cxnSpMkLst>
            <pc:docMk/>
            <pc:sldMk cId="2716220408" sldId="276"/>
            <ac:cxnSpMk id="75" creationId="{A8FA67F2-C230-D53F-6D3C-91B7A0DF1185}"/>
          </ac:cxnSpMkLst>
        </pc:cxnChg>
      </pc:sldChg>
      <pc:sldChg chg="modSp add mod modTransition">
        <pc:chgData name="YanRu Wu Jin" userId="1c6505ccf5dbaf53" providerId="LiveId" clId="{755A5084-EDFC-470A-86D2-34F93BD718DC}" dt="2024-07-01T10:12:34.992" v="6789"/>
        <pc:sldMkLst>
          <pc:docMk/>
          <pc:sldMk cId="1470561306" sldId="277"/>
        </pc:sldMkLst>
        <pc:spChg chg="mod">
          <ac:chgData name="YanRu Wu Jin" userId="1c6505ccf5dbaf53" providerId="LiveId" clId="{755A5084-EDFC-470A-86D2-34F93BD718DC}" dt="2024-06-30T18:35:48.048" v="3014" actId="14100"/>
          <ac:spMkLst>
            <pc:docMk/>
            <pc:sldMk cId="1470561306" sldId="277"/>
            <ac:spMk id="2" creationId="{33A3AA32-D6CB-BE45-C5EA-D98813F324C5}"/>
          </ac:spMkLst>
        </pc:spChg>
      </pc:sldChg>
      <pc:sldChg chg="addSp delSp modSp add mod modTransition delAnim modAnim">
        <pc:chgData name="YanRu Wu Jin" userId="1c6505ccf5dbaf53" providerId="LiveId" clId="{755A5084-EDFC-470A-86D2-34F93BD718DC}" dt="2024-07-04T18:23:25.930" v="8100" actId="20577"/>
        <pc:sldMkLst>
          <pc:docMk/>
          <pc:sldMk cId="2091071629" sldId="278"/>
        </pc:sldMkLst>
        <pc:spChg chg="mod">
          <ac:chgData name="YanRu Wu Jin" userId="1c6505ccf5dbaf53" providerId="LiveId" clId="{755A5084-EDFC-470A-86D2-34F93BD718DC}" dt="2024-06-30T18:36:02.022" v="3046" actId="14100"/>
          <ac:spMkLst>
            <pc:docMk/>
            <pc:sldMk cId="2091071629" sldId="278"/>
            <ac:spMk id="2" creationId="{33A3AA32-D6CB-BE45-C5EA-D98813F324C5}"/>
          </ac:spMkLst>
        </pc:spChg>
        <pc:spChg chg="add mod">
          <ac:chgData name="YanRu Wu Jin" userId="1c6505ccf5dbaf53" providerId="LiveId" clId="{755A5084-EDFC-470A-86D2-34F93BD718DC}" dt="2024-07-04T18:23:25.930" v="8100" actId="20577"/>
          <ac:spMkLst>
            <pc:docMk/>
            <pc:sldMk cId="2091071629" sldId="278"/>
            <ac:spMk id="3" creationId="{4BC74F78-F6A0-EAB3-099E-7F0AE7B44A08}"/>
          </ac:spMkLst>
        </pc:spChg>
        <pc:spChg chg="mod">
          <ac:chgData name="YanRu Wu Jin" userId="1c6505ccf5dbaf53" providerId="LiveId" clId="{755A5084-EDFC-470A-86D2-34F93BD718DC}" dt="2024-07-01T01:10:31.441" v="5725" actId="20577"/>
          <ac:spMkLst>
            <pc:docMk/>
            <pc:sldMk cId="2091071629" sldId="278"/>
            <ac:spMk id="6" creationId="{E699FB42-AD11-3C94-1BFE-93DFF2ED714B}"/>
          </ac:spMkLst>
        </pc:spChg>
        <pc:spChg chg="add mod">
          <ac:chgData name="YanRu Wu Jin" userId="1c6505ccf5dbaf53" providerId="LiveId" clId="{755A5084-EDFC-470A-86D2-34F93BD718DC}" dt="2024-07-01T01:51:34.264" v="5982" actId="1076"/>
          <ac:spMkLst>
            <pc:docMk/>
            <pc:sldMk cId="2091071629" sldId="278"/>
            <ac:spMk id="7" creationId="{A39EFCDA-9CAF-A2C8-22B1-A62F8968D09D}"/>
          </ac:spMkLst>
        </pc:spChg>
        <pc:spChg chg="add mod">
          <ac:chgData name="YanRu Wu Jin" userId="1c6505ccf5dbaf53" providerId="LiveId" clId="{755A5084-EDFC-470A-86D2-34F93BD718DC}" dt="2024-07-01T01:51:34.264" v="5982" actId="1076"/>
          <ac:spMkLst>
            <pc:docMk/>
            <pc:sldMk cId="2091071629" sldId="278"/>
            <ac:spMk id="11" creationId="{D61EB970-D09B-8E3B-FE8E-F6E2BCAA0AF4}"/>
          </ac:spMkLst>
        </pc:spChg>
        <pc:spChg chg="add mod">
          <ac:chgData name="YanRu Wu Jin" userId="1c6505ccf5dbaf53" providerId="LiveId" clId="{755A5084-EDFC-470A-86D2-34F93BD718DC}" dt="2024-07-01T01:55:09.415" v="6208" actId="1076"/>
          <ac:spMkLst>
            <pc:docMk/>
            <pc:sldMk cId="2091071629" sldId="278"/>
            <ac:spMk id="18" creationId="{B6B14201-CE0D-4083-B8A0-DA398F811D07}"/>
          </ac:spMkLst>
        </pc:spChg>
        <pc:spChg chg="add mod">
          <ac:chgData name="YanRu Wu Jin" userId="1c6505ccf5dbaf53" providerId="LiveId" clId="{755A5084-EDFC-470A-86D2-34F93BD718DC}" dt="2024-07-01T02:14:41.892" v="6424" actId="1076"/>
          <ac:spMkLst>
            <pc:docMk/>
            <pc:sldMk cId="2091071629" sldId="278"/>
            <ac:spMk id="23" creationId="{604A971A-36A9-8460-29ED-998A440BF28D}"/>
          </ac:spMkLst>
        </pc:spChg>
        <pc:picChg chg="add del mod">
          <ac:chgData name="YanRu Wu Jin" userId="1c6505ccf5dbaf53" providerId="LiveId" clId="{755A5084-EDFC-470A-86D2-34F93BD718DC}" dt="2024-07-01T01:49:46.794" v="5910" actId="478"/>
          <ac:picMkLst>
            <pc:docMk/>
            <pc:sldMk cId="2091071629" sldId="278"/>
            <ac:picMk id="4" creationId="{94EC1E32-8D16-9F10-A746-B93C7EE5AC4C}"/>
          </ac:picMkLst>
        </pc:picChg>
        <pc:picChg chg="del mod">
          <ac:chgData name="YanRu Wu Jin" userId="1c6505ccf5dbaf53" providerId="LiveId" clId="{755A5084-EDFC-470A-86D2-34F93BD718DC}" dt="2024-07-01T01:09:49.736" v="5548" actId="478"/>
          <ac:picMkLst>
            <pc:docMk/>
            <pc:sldMk cId="2091071629" sldId="278"/>
            <ac:picMk id="8" creationId="{33676EA2-96D3-92CF-9275-4CC3F3EC04E2}"/>
          </ac:picMkLst>
        </pc:picChg>
        <pc:picChg chg="add del mod">
          <ac:chgData name="YanRu Wu Jin" userId="1c6505ccf5dbaf53" providerId="LiveId" clId="{755A5084-EDFC-470A-86D2-34F93BD718DC}" dt="2024-07-01T01:51:00.581" v="5975" actId="478"/>
          <ac:picMkLst>
            <pc:docMk/>
            <pc:sldMk cId="2091071629" sldId="278"/>
            <ac:picMk id="10" creationId="{2451045B-CB33-0FCA-4E3F-154930919041}"/>
          </ac:picMkLst>
        </pc:picChg>
        <pc:picChg chg="add del mod">
          <ac:chgData name="YanRu Wu Jin" userId="1c6505ccf5dbaf53" providerId="LiveId" clId="{755A5084-EDFC-470A-86D2-34F93BD718DC}" dt="2024-07-01T01:54:57.406" v="6206" actId="478"/>
          <ac:picMkLst>
            <pc:docMk/>
            <pc:sldMk cId="2091071629" sldId="278"/>
            <ac:picMk id="17" creationId="{B5E0EB45-DEBF-3B54-EA53-F8F473EA6457}"/>
          </ac:picMkLst>
        </pc:picChg>
        <pc:cxnChg chg="add mod">
          <ac:chgData name="YanRu Wu Jin" userId="1c6505ccf5dbaf53" providerId="LiveId" clId="{755A5084-EDFC-470A-86D2-34F93BD718DC}" dt="2024-07-01T01:51:34.264" v="5982" actId="1076"/>
          <ac:cxnSpMkLst>
            <pc:docMk/>
            <pc:sldMk cId="2091071629" sldId="278"/>
            <ac:cxnSpMk id="13" creationId="{6BF3DDD2-FC52-EE79-539B-048286B06CE7}"/>
          </ac:cxnSpMkLst>
        </pc:cxnChg>
        <pc:cxnChg chg="add mod">
          <ac:chgData name="YanRu Wu Jin" userId="1c6505ccf5dbaf53" providerId="LiveId" clId="{755A5084-EDFC-470A-86D2-34F93BD718DC}" dt="2024-07-01T01:55:23.225" v="6212" actId="13822"/>
          <ac:cxnSpMkLst>
            <pc:docMk/>
            <pc:sldMk cId="2091071629" sldId="278"/>
            <ac:cxnSpMk id="20" creationId="{4920EA52-FAD9-E7DF-F3C0-4F64F84E611A}"/>
          </ac:cxnSpMkLst>
        </pc:cxnChg>
      </pc:sldChg>
      <pc:sldChg chg="addSp delSp modSp add mod modTransition delAnim modAnim">
        <pc:chgData name="YanRu Wu Jin" userId="1c6505ccf5dbaf53" providerId="LiveId" clId="{755A5084-EDFC-470A-86D2-34F93BD718DC}" dt="2024-07-04T18:23:28.036" v="8102" actId="20577"/>
        <pc:sldMkLst>
          <pc:docMk/>
          <pc:sldMk cId="3392290991" sldId="279"/>
        </pc:sldMkLst>
        <pc:spChg chg="mod">
          <ac:chgData name="YanRu Wu Jin" userId="1c6505ccf5dbaf53" providerId="LiveId" clId="{755A5084-EDFC-470A-86D2-34F93BD718DC}" dt="2024-07-01T01:58:15.676" v="6227" actId="20577"/>
          <ac:spMkLst>
            <pc:docMk/>
            <pc:sldMk cId="3392290991" sldId="279"/>
            <ac:spMk id="2" creationId="{4C0FC2C5-BA02-905C-CCA8-8D161021A1C2}"/>
          </ac:spMkLst>
        </pc:spChg>
        <pc:spChg chg="del">
          <ac:chgData name="YanRu Wu Jin" userId="1c6505ccf5dbaf53" providerId="LiveId" clId="{755A5084-EDFC-470A-86D2-34F93BD718DC}" dt="2024-07-01T01:24:10.526" v="5726" actId="478"/>
          <ac:spMkLst>
            <pc:docMk/>
            <pc:sldMk cId="3392290991" sldId="279"/>
            <ac:spMk id="3" creationId="{25CA4817-98A6-6683-1C66-F1D1C29C6827}"/>
          </ac:spMkLst>
        </pc:spChg>
        <pc:spChg chg="add mod">
          <ac:chgData name="YanRu Wu Jin" userId="1c6505ccf5dbaf53" providerId="LiveId" clId="{755A5084-EDFC-470A-86D2-34F93BD718DC}" dt="2024-07-04T18:23:28.036" v="8102" actId="20577"/>
          <ac:spMkLst>
            <pc:docMk/>
            <pc:sldMk cId="3392290991" sldId="279"/>
            <ac:spMk id="3" creationId="{DE31A5A0-D9F3-9EC7-4BBD-7800090A79CE}"/>
          </ac:spMkLst>
        </pc:spChg>
        <pc:spChg chg="add del mod">
          <ac:chgData name="YanRu Wu Jin" userId="1c6505ccf5dbaf53" providerId="LiveId" clId="{755A5084-EDFC-470A-86D2-34F93BD718DC}" dt="2024-07-01T01:24:14.560" v="5727" actId="478"/>
          <ac:spMkLst>
            <pc:docMk/>
            <pc:sldMk cId="3392290991" sldId="279"/>
            <ac:spMk id="5" creationId="{E2E590D1-C8D8-E248-6B01-316407BB3261}"/>
          </ac:spMkLst>
        </pc:spChg>
        <pc:spChg chg="del mod">
          <ac:chgData name="YanRu Wu Jin" userId="1c6505ccf5dbaf53" providerId="LiveId" clId="{755A5084-EDFC-470A-86D2-34F93BD718DC}" dt="2024-07-01T01:46:16.725" v="5806" actId="478"/>
          <ac:spMkLst>
            <pc:docMk/>
            <pc:sldMk cId="3392290991" sldId="279"/>
            <ac:spMk id="6" creationId="{1AC7B050-7F3F-79AC-E46B-1AF8E11B244E}"/>
          </ac:spMkLst>
        </pc:spChg>
        <pc:picChg chg="add mod">
          <ac:chgData name="YanRu Wu Jin" userId="1c6505ccf5dbaf53" providerId="LiveId" clId="{755A5084-EDFC-470A-86D2-34F93BD718DC}" dt="2024-07-01T01:47:57.830" v="5826" actId="1076"/>
          <ac:picMkLst>
            <pc:docMk/>
            <pc:sldMk cId="3392290991" sldId="279"/>
            <ac:picMk id="7" creationId="{84727908-D38D-6B8A-163D-160F7733B597}"/>
          </ac:picMkLst>
        </pc:picChg>
        <pc:picChg chg="add mod modCrop">
          <ac:chgData name="YanRu Wu Jin" userId="1c6505ccf5dbaf53" providerId="LiveId" clId="{755A5084-EDFC-470A-86D2-34F93BD718DC}" dt="2024-07-01T01:47:57.830" v="5826" actId="1076"/>
          <ac:picMkLst>
            <pc:docMk/>
            <pc:sldMk cId="3392290991" sldId="279"/>
            <ac:picMk id="8" creationId="{DC50C054-9A60-B497-EB5A-A92613E8A4F5}"/>
          </ac:picMkLst>
        </pc:picChg>
        <pc:picChg chg="add del">
          <ac:chgData name="YanRu Wu Jin" userId="1c6505ccf5dbaf53" providerId="LiveId" clId="{755A5084-EDFC-470A-86D2-34F93BD718DC}" dt="2024-07-01T01:36:20.663" v="5761" actId="22"/>
          <ac:picMkLst>
            <pc:docMk/>
            <pc:sldMk cId="3392290991" sldId="279"/>
            <ac:picMk id="11" creationId="{5C579BB8-C2A0-4C5E-D56A-7C57709F2F86}"/>
          </ac:picMkLst>
        </pc:picChg>
        <pc:picChg chg="add mod">
          <ac:chgData name="YanRu Wu Jin" userId="1c6505ccf5dbaf53" providerId="LiveId" clId="{755A5084-EDFC-470A-86D2-34F93BD718DC}" dt="2024-07-01T01:47:57.830" v="5826" actId="1076"/>
          <ac:picMkLst>
            <pc:docMk/>
            <pc:sldMk cId="3392290991" sldId="279"/>
            <ac:picMk id="12" creationId="{D8DD8504-57A8-C987-407E-4CCA3AA2F899}"/>
          </ac:picMkLst>
        </pc:picChg>
        <pc:picChg chg="add del mod modCrop">
          <ac:chgData name="YanRu Wu Jin" userId="1c6505ccf5dbaf53" providerId="LiveId" clId="{755A5084-EDFC-470A-86D2-34F93BD718DC}" dt="2024-07-01T01:43:19.216" v="5790" actId="478"/>
          <ac:picMkLst>
            <pc:docMk/>
            <pc:sldMk cId="3392290991" sldId="279"/>
            <ac:picMk id="13" creationId="{32D4D457-06DF-9363-9951-BC013E83BCDF}"/>
          </ac:picMkLst>
        </pc:picChg>
        <pc:picChg chg="add mod modCrop">
          <ac:chgData name="YanRu Wu Jin" userId="1c6505ccf5dbaf53" providerId="LiveId" clId="{755A5084-EDFC-470A-86D2-34F93BD718DC}" dt="2024-07-01T01:47:57.830" v="5826" actId="1076"/>
          <ac:picMkLst>
            <pc:docMk/>
            <pc:sldMk cId="3392290991" sldId="279"/>
            <ac:picMk id="14" creationId="{43E12D40-A96C-602E-F970-9566977458BC}"/>
          </ac:picMkLst>
        </pc:picChg>
      </pc:sldChg>
      <pc:sldChg chg="addSp delSp modSp add mod modTransition modAnim">
        <pc:chgData name="YanRu Wu Jin" userId="1c6505ccf5dbaf53" providerId="LiveId" clId="{755A5084-EDFC-470A-86D2-34F93BD718DC}" dt="2024-07-04T18:23:31.916" v="8106" actId="20577"/>
        <pc:sldMkLst>
          <pc:docMk/>
          <pc:sldMk cId="755848931" sldId="280"/>
        </pc:sldMkLst>
        <pc:spChg chg="mod">
          <ac:chgData name="YanRu Wu Jin" userId="1c6505ccf5dbaf53" providerId="LiveId" clId="{755A5084-EDFC-470A-86D2-34F93BD718DC}" dt="2024-07-01T02:56:21.423" v="6615" actId="1076"/>
          <ac:spMkLst>
            <pc:docMk/>
            <pc:sldMk cId="755848931" sldId="280"/>
            <ac:spMk id="2" creationId="{4C0FC2C5-BA02-905C-CCA8-8D161021A1C2}"/>
          </ac:spMkLst>
        </pc:spChg>
        <pc:spChg chg="add mod">
          <ac:chgData name="YanRu Wu Jin" userId="1c6505ccf5dbaf53" providerId="LiveId" clId="{755A5084-EDFC-470A-86D2-34F93BD718DC}" dt="2024-07-04T18:23:31.916" v="8106" actId="20577"/>
          <ac:spMkLst>
            <pc:docMk/>
            <pc:sldMk cId="755848931" sldId="280"/>
            <ac:spMk id="3" creationId="{21DC7459-D1D1-02F3-81C9-F9C126730A3A}"/>
          </ac:spMkLst>
        </pc:spChg>
        <pc:spChg chg="del mod">
          <ac:chgData name="YanRu Wu Jin" userId="1c6505ccf5dbaf53" providerId="LiveId" clId="{755A5084-EDFC-470A-86D2-34F93BD718DC}" dt="2024-07-01T02:17:02.658" v="6497" actId="478"/>
          <ac:spMkLst>
            <pc:docMk/>
            <pc:sldMk cId="755848931" sldId="280"/>
            <ac:spMk id="3" creationId="{25CA4817-98A6-6683-1C66-F1D1C29C6827}"/>
          </ac:spMkLst>
        </pc:spChg>
        <pc:spChg chg="del">
          <ac:chgData name="YanRu Wu Jin" userId="1c6505ccf5dbaf53" providerId="LiveId" clId="{755A5084-EDFC-470A-86D2-34F93BD718DC}" dt="2024-07-01T02:16:58.968" v="6496" actId="478"/>
          <ac:spMkLst>
            <pc:docMk/>
            <pc:sldMk cId="755848931" sldId="280"/>
            <ac:spMk id="6" creationId="{1AC7B050-7F3F-79AC-E46B-1AF8E11B244E}"/>
          </ac:spMkLst>
        </pc:spChg>
        <pc:picChg chg="add mod modCrop">
          <ac:chgData name="YanRu Wu Jin" userId="1c6505ccf5dbaf53" providerId="LiveId" clId="{755A5084-EDFC-470A-86D2-34F93BD718DC}" dt="2024-07-01T02:58:36.957" v="6634" actId="1076"/>
          <ac:picMkLst>
            <pc:docMk/>
            <pc:sldMk cId="755848931" sldId="280"/>
            <ac:picMk id="4" creationId="{AC0E84B9-4C1C-2B35-CEE8-556044623F7D}"/>
          </ac:picMkLst>
        </pc:picChg>
        <pc:picChg chg="add mod">
          <ac:chgData name="YanRu Wu Jin" userId="1c6505ccf5dbaf53" providerId="LiveId" clId="{755A5084-EDFC-470A-86D2-34F93BD718DC}" dt="2024-07-01T02:57:20.614" v="6632" actId="1076"/>
          <ac:picMkLst>
            <pc:docMk/>
            <pc:sldMk cId="755848931" sldId="280"/>
            <ac:picMk id="5" creationId="{9D184467-1F70-D29F-60D0-177762C69469}"/>
          </ac:picMkLst>
        </pc:picChg>
        <pc:picChg chg="add mod">
          <ac:chgData name="YanRu Wu Jin" userId="1c6505ccf5dbaf53" providerId="LiveId" clId="{755A5084-EDFC-470A-86D2-34F93BD718DC}" dt="2024-07-01T02:57:20.614" v="6632" actId="1076"/>
          <ac:picMkLst>
            <pc:docMk/>
            <pc:sldMk cId="755848931" sldId="280"/>
            <ac:picMk id="7" creationId="{61123352-5CA2-12A2-D9DD-967B77978B22}"/>
          </ac:picMkLst>
        </pc:picChg>
        <pc:picChg chg="add mod">
          <ac:chgData name="YanRu Wu Jin" userId="1c6505ccf5dbaf53" providerId="LiveId" clId="{755A5084-EDFC-470A-86D2-34F93BD718DC}" dt="2024-07-01T02:58:40.056" v="6635" actId="1076"/>
          <ac:picMkLst>
            <pc:docMk/>
            <pc:sldMk cId="755848931" sldId="280"/>
            <ac:picMk id="8" creationId="{0D842674-765C-35D6-FE26-9470057C7D9C}"/>
          </ac:picMkLst>
        </pc:picChg>
      </pc:sldChg>
      <pc:sldChg chg="addSp delSp modSp add mod modTransition delAnim modAnim">
        <pc:chgData name="YanRu Wu Jin" userId="1c6505ccf5dbaf53" providerId="LiveId" clId="{755A5084-EDFC-470A-86D2-34F93BD718DC}" dt="2024-07-01T11:28:07.117" v="6834" actId="20577"/>
        <pc:sldMkLst>
          <pc:docMk/>
          <pc:sldMk cId="2654686128" sldId="281"/>
        </pc:sldMkLst>
        <pc:spChg chg="del">
          <ac:chgData name="YanRu Wu Jin" userId="1c6505ccf5dbaf53" providerId="LiveId" clId="{755A5084-EDFC-470A-86D2-34F93BD718DC}" dt="2024-06-30T23:50:53.746" v="3552" actId="478"/>
          <ac:spMkLst>
            <pc:docMk/>
            <pc:sldMk cId="2654686128" sldId="281"/>
            <ac:spMk id="4" creationId="{6A08BE07-5F80-0022-BE78-FA37B973ACE8}"/>
          </ac:spMkLst>
        </pc:spChg>
        <pc:spChg chg="add mod">
          <ac:chgData name="YanRu Wu Jin" userId="1c6505ccf5dbaf53" providerId="LiveId" clId="{755A5084-EDFC-470A-86D2-34F93BD718DC}" dt="2024-07-01T11:28:07.117" v="6834" actId="20577"/>
          <ac:spMkLst>
            <pc:docMk/>
            <pc:sldMk cId="2654686128" sldId="281"/>
            <ac:spMk id="4" creationId="{746A9423-1719-291C-98C9-4853394AD5B1}"/>
          </ac:spMkLst>
        </pc:spChg>
        <pc:spChg chg="del">
          <ac:chgData name="YanRu Wu Jin" userId="1c6505ccf5dbaf53" providerId="LiveId" clId="{755A5084-EDFC-470A-86D2-34F93BD718DC}" dt="2024-06-30T23:50:56.187" v="3553" actId="478"/>
          <ac:spMkLst>
            <pc:docMk/>
            <pc:sldMk cId="2654686128" sldId="281"/>
            <ac:spMk id="9" creationId="{79F63904-7058-E397-B2A4-EBCD181285B3}"/>
          </ac:spMkLst>
        </pc:spChg>
        <pc:spChg chg="add mod">
          <ac:chgData name="YanRu Wu Jin" userId="1c6505ccf5dbaf53" providerId="LiveId" clId="{755A5084-EDFC-470A-86D2-34F93BD718DC}" dt="2024-06-30T23:56:33.120" v="3589" actId="207"/>
          <ac:spMkLst>
            <pc:docMk/>
            <pc:sldMk cId="2654686128" sldId="281"/>
            <ac:spMk id="10" creationId="{0D0BF19E-EFDB-94BB-D7BB-551684584687}"/>
          </ac:spMkLst>
        </pc:spChg>
        <pc:spChg chg="del">
          <ac:chgData name="YanRu Wu Jin" userId="1c6505ccf5dbaf53" providerId="LiveId" clId="{755A5084-EDFC-470A-86D2-34F93BD718DC}" dt="2024-06-30T23:50:49.883" v="3551" actId="478"/>
          <ac:spMkLst>
            <pc:docMk/>
            <pc:sldMk cId="2654686128" sldId="281"/>
            <ac:spMk id="11" creationId="{732C81E0-60B0-B335-A159-B4277A5B88CD}"/>
          </ac:spMkLst>
        </pc:spChg>
        <pc:spChg chg="del">
          <ac:chgData name="YanRu Wu Jin" userId="1c6505ccf5dbaf53" providerId="LiveId" clId="{755A5084-EDFC-470A-86D2-34F93BD718DC}" dt="2024-06-30T23:50:49.883" v="3551" actId="478"/>
          <ac:spMkLst>
            <pc:docMk/>
            <pc:sldMk cId="2654686128" sldId="281"/>
            <ac:spMk id="12" creationId="{C024E092-DC1D-88BE-653C-ECFEDC4D9E34}"/>
          </ac:spMkLst>
        </pc:spChg>
        <pc:spChg chg="del">
          <ac:chgData name="YanRu Wu Jin" userId="1c6505ccf5dbaf53" providerId="LiveId" clId="{755A5084-EDFC-470A-86D2-34F93BD718DC}" dt="2024-06-30T23:50:49.883" v="3551" actId="478"/>
          <ac:spMkLst>
            <pc:docMk/>
            <pc:sldMk cId="2654686128" sldId="281"/>
            <ac:spMk id="13" creationId="{84EA8A9A-D9FD-75E4-1F04-F1285B0E1E49}"/>
          </ac:spMkLst>
        </pc:spChg>
        <pc:spChg chg="add mod">
          <ac:chgData name="YanRu Wu Jin" userId="1c6505ccf5dbaf53" providerId="LiveId" clId="{755A5084-EDFC-470A-86D2-34F93BD718DC}" dt="2024-06-30T23:56:21.116" v="3588" actId="207"/>
          <ac:spMkLst>
            <pc:docMk/>
            <pc:sldMk cId="2654686128" sldId="281"/>
            <ac:spMk id="14" creationId="{5C416DCE-38AD-02D3-7F27-187C61464F67}"/>
          </ac:spMkLst>
        </pc:spChg>
        <pc:spChg chg="del">
          <ac:chgData name="YanRu Wu Jin" userId="1c6505ccf5dbaf53" providerId="LiveId" clId="{755A5084-EDFC-470A-86D2-34F93BD718DC}" dt="2024-06-30T23:50:49.883" v="3551" actId="478"/>
          <ac:spMkLst>
            <pc:docMk/>
            <pc:sldMk cId="2654686128" sldId="281"/>
            <ac:spMk id="15" creationId="{E34150C3-6E11-CD8C-F61D-567A7A711A4C}"/>
          </ac:spMkLst>
        </pc:spChg>
        <pc:spChg chg="del">
          <ac:chgData name="YanRu Wu Jin" userId="1c6505ccf5dbaf53" providerId="LiveId" clId="{755A5084-EDFC-470A-86D2-34F93BD718DC}" dt="2024-06-30T23:50:58.747" v="3554" actId="478"/>
          <ac:spMkLst>
            <pc:docMk/>
            <pc:sldMk cId="2654686128" sldId="281"/>
            <ac:spMk id="17" creationId="{D2ADD80C-BC54-1C1E-C80E-4DE598DF75E0}"/>
          </ac:spMkLst>
        </pc:spChg>
        <pc:spChg chg="add mod">
          <ac:chgData name="YanRu Wu Jin" userId="1c6505ccf5dbaf53" providerId="LiveId" clId="{755A5084-EDFC-470A-86D2-34F93BD718DC}" dt="2024-07-01T00:04:06.999" v="3703" actId="1076"/>
          <ac:spMkLst>
            <pc:docMk/>
            <pc:sldMk cId="2654686128" sldId="281"/>
            <ac:spMk id="20" creationId="{1BB4BA3B-7690-FDCE-F617-45891B312F1F}"/>
          </ac:spMkLst>
        </pc:spChg>
        <pc:spChg chg="add mod">
          <ac:chgData name="YanRu Wu Jin" userId="1c6505ccf5dbaf53" providerId="LiveId" clId="{755A5084-EDFC-470A-86D2-34F93BD718DC}" dt="2024-07-01T00:03:16.293" v="3698" actId="113"/>
          <ac:spMkLst>
            <pc:docMk/>
            <pc:sldMk cId="2654686128" sldId="281"/>
            <ac:spMk id="21" creationId="{B8DA63B4-65C0-D931-91A0-3DE18126C15E}"/>
          </ac:spMkLst>
        </pc:spChg>
        <pc:picChg chg="mod">
          <ac:chgData name="YanRu Wu Jin" userId="1c6505ccf5dbaf53" providerId="LiveId" clId="{755A5084-EDFC-470A-86D2-34F93BD718DC}" dt="2024-06-30T23:59:16.283" v="3649" actId="1076"/>
          <ac:picMkLst>
            <pc:docMk/>
            <pc:sldMk cId="2654686128" sldId="281"/>
            <ac:picMk id="5" creationId="{F0E8CFD5-E04D-23AB-138C-F5A36C859023}"/>
          </ac:picMkLst>
        </pc:picChg>
        <pc:picChg chg="add mod">
          <ac:chgData name="YanRu Wu Jin" userId="1c6505ccf5dbaf53" providerId="LiveId" clId="{755A5084-EDFC-470A-86D2-34F93BD718DC}" dt="2024-07-01T00:04:03.711" v="3702" actId="1076"/>
          <ac:picMkLst>
            <pc:docMk/>
            <pc:sldMk cId="2654686128" sldId="281"/>
            <ac:picMk id="7" creationId="{0AF2AA2D-C9DD-F0E4-CDE0-A1374AF39233}"/>
          </ac:picMkLst>
        </pc:picChg>
        <pc:picChg chg="mod">
          <ac:chgData name="YanRu Wu Jin" userId="1c6505ccf5dbaf53" providerId="LiveId" clId="{755A5084-EDFC-470A-86D2-34F93BD718DC}" dt="2024-06-30T23:55:33.027" v="3579" actId="1076"/>
          <ac:picMkLst>
            <pc:docMk/>
            <pc:sldMk cId="2654686128" sldId="281"/>
            <ac:picMk id="8" creationId="{33676EA2-96D3-92CF-9275-4CC3F3EC04E2}"/>
          </ac:picMkLst>
        </pc:picChg>
        <pc:cxnChg chg="add mod">
          <ac:chgData name="YanRu Wu Jin" userId="1c6505ccf5dbaf53" providerId="LiveId" clId="{755A5084-EDFC-470A-86D2-34F93BD718DC}" dt="2024-06-30T23:57:26.746" v="3596" actId="1582"/>
          <ac:cxnSpMkLst>
            <pc:docMk/>
            <pc:sldMk cId="2654686128" sldId="281"/>
            <ac:cxnSpMk id="18" creationId="{55084D20-FCA0-9519-648F-845598024B3E}"/>
          </ac:cxnSpMkLst>
        </pc:cxnChg>
      </pc:sldChg>
      <pc:sldChg chg="new del">
        <pc:chgData name="YanRu Wu Jin" userId="1c6505ccf5dbaf53" providerId="LiveId" clId="{755A5084-EDFC-470A-86D2-34F93BD718DC}" dt="2024-07-01T00:12:29.105" v="4005" actId="47"/>
        <pc:sldMkLst>
          <pc:docMk/>
          <pc:sldMk cId="4101299889" sldId="282"/>
        </pc:sldMkLst>
      </pc:sldChg>
      <pc:sldChg chg="addSp delSp modSp add mod modTransition">
        <pc:chgData name="YanRu Wu Jin" userId="1c6505ccf5dbaf53" providerId="LiveId" clId="{755A5084-EDFC-470A-86D2-34F93BD718DC}" dt="2024-07-04T23:59:29.340" v="8657" actId="13822"/>
        <pc:sldMkLst>
          <pc:docMk/>
          <pc:sldMk cId="3852721537" sldId="283"/>
        </pc:sldMkLst>
        <pc:spChg chg="mod">
          <ac:chgData name="YanRu Wu Jin" userId="1c6505ccf5dbaf53" providerId="LiveId" clId="{755A5084-EDFC-470A-86D2-34F93BD718DC}" dt="2024-07-01T00:12:37.257" v="4013" actId="14100"/>
          <ac:spMkLst>
            <pc:docMk/>
            <pc:sldMk cId="3852721537" sldId="283"/>
            <ac:spMk id="2" creationId="{33A3AA32-D6CB-BE45-C5EA-D98813F324C5}"/>
          </ac:spMkLst>
        </pc:spChg>
        <pc:spChg chg="mod">
          <ac:chgData name="YanRu Wu Jin" userId="1c6505ccf5dbaf53" providerId="LiveId" clId="{755A5084-EDFC-470A-86D2-34F93BD718DC}" dt="2024-07-04T23:42:26.503" v="8628" actId="1076"/>
          <ac:spMkLst>
            <pc:docMk/>
            <pc:sldMk cId="3852721537" sldId="283"/>
            <ac:spMk id="3" creationId="{A95D35EC-507C-E9FF-AD56-032F4ECC1644}"/>
          </ac:spMkLst>
        </pc:spChg>
        <pc:spChg chg="add mod">
          <ac:chgData name="YanRu Wu Jin" userId="1c6505ccf5dbaf53" providerId="LiveId" clId="{755A5084-EDFC-470A-86D2-34F93BD718DC}" dt="2024-07-04T18:22:50.255" v="8086" actId="20577"/>
          <ac:spMkLst>
            <pc:docMk/>
            <pc:sldMk cId="3852721537" sldId="283"/>
            <ac:spMk id="4" creationId="{51470B01-DB86-07CA-0726-344A0DA8E112}"/>
          </ac:spMkLst>
        </pc:spChg>
        <pc:spChg chg="add del mod">
          <ac:chgData name="YanRu Wu Jin" userId="1c6505ccf5dbaf53" providerId="LiveId" clId="{755A5084-EDFC-470A-86D2-34F93BD718DC}" dt="2024-07-04T23:58:24.248" v="8642" actId="1076"/>
          <ac:spMkLst>
            <pc:docMk/>
            <pc:sldMk cId="3852721537" sldId="283"/>
            <ac:spMk id="10" creationId="{3C9EB87B-3C33-975A-D6DC-9F5FFC1C8DF8}"/>
          </ac:spMkLst>
        </pc:spChg>
        <pc:spChg chg="add del mod">
          <ac:chgData name="YanRu Wu Jin" userId="1c6505ccf5dbaf53" providerId="LiveId" clId="{755A5084-EDFC-470A-86D2-34F93BD718DC}" dt="2024-07-04T23:58:13.364" v="8636" actId="478"/>
          <ac:spMkLst>
            <pc:docMk/>
            <pc:sldMk cId="3852721537" sldId="283"/>
            <ac:spMk id="12" creationId="{FFAF9E73-6E51-2AD2-22CD-623E3E845284}"/>
          </ac:spMkLst>
        </pc:spChg>
        <pc:spChg chg="add mod">
          <ac:chgData name="YanRu Wu Jin" userId="1c6505ccf5dbaf53" providerId="LiveId" clId="{755A5084-EDFC-470A-86D2-34F93BD718DC}" dt="2024-07-01T00:20:04.696" v="4234"/>
          <ac:spMkLst>
            <pc:docMk/>
            <pc:sldMk cId="3852721537" sldId="283"/>
            <ac:spMk id="14" creationId="{3C9EB87B-3C33-975A-D6DC-9F5FFC1C8DF8}"/>
          </ac:spMkLst>
        </pc:spChg>
        <pc:spChg chg="add del mod">
          <ac:chgData name="YanRu Wu Jin" userId="1c6505ccf5dbaf53" providerId="LiveId" clId="{755A5084-EDFC-470A-86D2-34F93BD718DC}" dt="2024-07-04T23:41:24.049" v="8610" actId="478"/>
          <ac:spMkLst>
            <pc:docMk/>
            <pc:sldMk cId="3852721537" sldId="283"/>
            <ac:spMk id="15" creationId="{4E78162E-3BF6-4BB1-F0DC-C4846B681606}"/>
          </ac:spMkLst>
        </pc:spChg>
        <pc:spChg chg="add mod">
          <ac:chgData name="YanRu Wu Jin" userId="1c6505ccf5dbaf53" providerId="LiveId" clId="{755A5084-EDFC-470A-86D2-34F93BD718DC}" dt="2024-07-04T23:58:05.355" v="8634" actId="1076"/>
          <ac:spMkLst>
            <pc:docMk/>
            <pc:sldMk cId="3852721537" sldId="283"/>
            <ac:spMk id="19" creationId="{B2CF1CB6-80D5-C9BB-1CB9-6BEAF98F97A2}"/>
          </ac:spMkLst>
        </pc:spChg>
        <pc:spChg chg="add del mod">
          <ac:chgData name="YanRu Wu Jin" userId="1c6505ccf5dbaf53" providerId="LiveId" clId="{755A5084-EDFC-470A-86D2-34F93BD718DC}" dt="2024-07-04T23:34:42.770" v="8462" actId="478"/>
          <ac:spMkLst>
            <pc:docMk/>
            <pc:sldMk cId="3852721537" sldId="283"/>
            <ac:spMk id="20" creationId="{A4BEC219-1925-2F22-AD5D-15D6D7563785}"/>
          </ac:spMkLst>
        </pc:spChg>
        <pc:spChg chg="add mod">
          <ac:chgData name="YanRu Wu Jin" userId="1c6505ccf5dbaf53" providerId="LiveId" clId="{755A5084-EDFC-470A-86D2-34F93BD718DC}" dt="2024-07-04T23:58:05.355" v="8634" actId="1076"/>
          <ac:spMkLst>
            <pc:docMk/>
            <pc:sldMk cId="3852721537" sldId="283"/>
            <ac:spMk id="27" creationId="{8EA8DD90-BDC2-8522-F8F9-B60DCF6E6976}"/>
          </ac:spMkLst>
        </pc:spChg>
        <pc:spChg chg="add mod">
          <ac:chgData name="YanRu Wu Jin" userId="1c6505ccf5dbaf53" providerId="LiveId" clId="{755A5084-EDFC-470A-86D2-34F93BD718DC}" dt="2024-07-04T23:58:05.355" v="8634" actId="1076"/>
          <ac:spMkLst>
            <pc:docMk/>
            <pc:sldMk cId="3852721537" sldId="283"/>
            <ac:spMk id="35" creationId="{BDA5816E-2773-660A-51A7-9D9CBC2A089F}"/>
          </ac:spMkLst>
        </pc:spChg>
        <pc:spChg chg="add del mod">
          <ac:chgData name="YanRu Wu Jin" userId="1c6505ccf5dbaf53" providerId="LiveId" clId="{755A5084-EDFC-470A-86D2-34F93BD718DC}" dt="2024-07-04T23:42:08.950" v="8623"/>
          <ac:spMkLst>
            <pc:docMk/>
            <pc:sldMk cId="3852721537" sldId="283"/>
            <ac:spMk id="43" creationId="{16A0E00F-80AF-DD98-7978-74E9B9D1911F}"/>
          </ac:spMkLst>
        </pc:spChg>
        <pc:spChg chg="add del">
          <ac:chgData name="YanRu Wu Jin" userId="1c6505ccf5dbaf53" providerId="LiveId" clId="{755A5084-EDFC-470A-86D2-34F93BD718DC}" dt="2024-07-01T00:29:16.106" v="4573" actId="22"/>
          <ac:spMkLst>
            <pc:docMk/>
            <pc:sldMk cId="3852721537" sldId="283"/>
            <ac:spMk id="52" creationId="{53661D04-54FB-B4A1-7EDA-8824AABC552C}"/>
          </ac:spMkLst>
        </pc:spChg>
        <pc:spChg chg="add del mod">
          <ac:chgData name="YanRu Wu Jin" userId="1c6505ccf5dbaf53" providerId="LiveId" clId="{755A5084-EDFC-470A-86D2-34F93BD718DC}" dt="2024-07-02T18:16:37.494" v="7061" actId="478"/>
          <ac:spMkLst>
            <pc:docMk/>
            <pc:sldMk cId="3852721537" sldId="283"/>
            <ac:spMk id="53" creationId="{A39B05AD-D2B0-6828-9985-6F4DEC49A53E}"/>
          </ac:spMkLst>
        </pc:spChg>
        <pc:spChg chg="add mod">
          <ac:chgData name="YanRu Wu Jin" userId="1c6505ccf5dbaf53" providerId="LiveId" clId="{755A5084-EDFC-470A-86D2-34F93BD718DC}" dt="2024-07-04T23:42:35.771" v="8632" actId="1076"/>
          <ac:spMkLst>
            <pc:docMk/>
            <pc:sldMk cId="3852721537" sldId="283"/>
            <ac:spMk id="64" creationId="{35F74811-C9D5-6A5B-3D18-127555319A70}"/>
          </ac:spMkLst>
        </pc:spChg>
        <pc:spChg chg="add del mod ord">
          <ac:chgData name="YanRu Wu Jin" userId="1c6505ccf5dbaf53" providerId="LiveId" clId="{755A5084-EDFC-470A-86D2-34F93BD718DC}" dt="2024-07-02T18:16:38.485" v="7062" actId="478"/>
          <ac:spMkLst>
            <pc:docMk/>
            <pc:sldMk cId="3852721537" sldId="283"/>
            <ac:spMk id="78" creationId="{959B5F5C-097F-A69F-18CE-1ABDC8F1CC63}"/>
          </ac:spMkLst>
        </pc:spChg>
        <pc:spChg chg="add del">
          <ac:chgData name="YanRu Wu Jin" userId="1c6505ccf5dbaf53" providerId="LiveId" clId="{755A5084-EDFC-470A-86D2-34F93BD718DC}" dt="2024-07-04T23:39:38.227" v="8551" actId="22"/>
          <ac:spMkLst>
            <pc:docMk/>
            <pc:sldMk cId="3852721537" sldId="283"/>
            <ac:spMk id="97" creationId="{8C19B96E-48CB-6718-1D50-ADD62BE5B866}"/>
          </ac:spMkLst>
        </pc:spChg>
        <pc:spChg chg="add del mod">
          <ac:chgData name="YanRu Wu Jin" userId="1c6505ccf5dbaf53" providerId="LiveId" clId="{755A5084-EDFC-470A-86D2-34F93BD718DC}" dt="2024-07-04T23:40:46.081" v="8595" actId="478"/>
          <ac:spMkLst>
            <pc:docMk/>
            <pc:sldMk cId="3852721537" sldId="283"/>
            <ac:spMk id="99" creationId="{3FE19612-E47D-D2FF-5BE7-B318C9E5071C}"/>
          </ac:spMkLst>
        </pc:spChg>
        <pc:spChg chg="add del mod">
          <ac:chgData name="YanRu Wu Jin" userId="1c6505ccf5dbaf53" providerId="LiveId" clId="{755A5084-EDFC-470A-86D2-34F93BD718DC}" dt="2024-07-04T23:41:13.736" v="8602" actId="478"/>
          <ac:spMkLst>
            <pc:docMk/>
            <pc:sldMk cId="3852721537" sldId="283"/>
            <ac:spMk id="101" creationId="{885B086D-4761-835E-D998-EF618394268A}"/>
          </ac:spMkLst>
        </pc:spChg>
        <pc:spChg chg="add mod">
          <ac:chgData name="YanRu Wu Jin" userId="1c6505ccf5dbaf53" providerId="LiveId" clId="{755A5084-EDFC-470A-86D2-34F93BD718DC}" dt="2024-07-04T23:59:19.566" v="8654" actId="20577"/>
          <ac:spMkLst>
            <pc:docMk/>
            <pc:sldMk cId="3852721537" sldId="283"/>
            <ac:spMk id="108" creationId="{4100F6E8-D2BC-FCF5-BDBB-D295F583FF8F}"/>
          </ac:spMkLst>
        </pc:spChg>
        <pc:picChg chg="add del mod">
          <ac:chgData name="YanRu Wu Jin" userId="1c6505ccf5dbaf53" providerId="LiveId" clId="{755A5084-EDFC-470A-86D2-34F93BD718DC}" dt="2024-07-04T23:33:59.556" v="8412" actId="478"/>
          <ac:picMkLst>
            <pc:docMk/>
            <pc:sldMk cId="3852721537" sldId="283"/>
            <ac:picMk id="6" creationId="{1C5E3359-5C25-3745-1617-09D8C6880302}"/>
          </ac:picMkLst>
        </pc:picChg>
        <pc:picChg chg="del">
          <ac:chgData name="YanRu Wu Jin" userId="1c6505ccf5dbaf53" providerId="LiveId" clId="{755A5084-EDFC-470A-86D2-34F93BD718DC}" dt="2024-07-01T00:13:34.039" v="4087" actId="478"/>
          <ac:picMkLst>
            <pc:docMk/>
            <pc:sldMk cId="3852721537" sldId="283"/>
            <ac:picMk id="7" creationId="{98499C05-0651-9287-9ABE-573A2A3F82E3}"/>
          </ac:picMkLst>
        </pc:picChg>
        <pc:cxnChg chg="add mod">
          <ac:chgData name="YanRu Wu Jin" userId="1c6505ccf5dbaf53" providerId="LiveId" clId="{755A5084-EDFC-470A-86D2-34F93BD718DC}" dt="2024-07-04T23:58:05.355" v="8634" actId="1076"/>
          <ac:cxnSpMkLst>
            <pc:docMk/>
            <pc:sldMk cId="3852721537" sldId="283"/>
            <ac:cxnSpMk id="9" creationId="{6F127FA4-560F-DE08-144C-DF6B0A7C7EC3}"/>
          </ac:cxnSpMkLst>
        </pc:cxnChg>
        <pc:cxnChg chg="add del mod">
          <ac:chgData name="YanRu Wu Jin" userId="1c6505ccf5dbaf53" providerId="LiveId" clId="{755A5084-EDFC-470A-86D2-34F93BD718DC}" dt="2024-07-04T23:39:16.691" v="8537" actId="478"/>
          <ac:cxnSpMkLst>
            <pc:docMk/>
            <pc:sldMk cId="3852721537" sldId="283"/>
            <ac:cxnSpMk id="11" creationId="{4F2AA668-57E2-C4FD-4C96-7706112C9224}"/>
          </ac:cxnSpMkLst>
        </pc:cxnChg>
        <pc:cxnChg chg="add del mod">
          <ac:chgData name="YanRu Wu Jin" userId="1c6505ccf5dbaf53" providerId="LiveId" clId="{755A5084-EDFC-470A-86D2-34F93BD718DC}" dt="2024-07-04T23:38:42.497" v="8532" actId="478"/>
          <ac:cxnSpMkLst>
            <pc:docMk/>
            <pc:sldMk cId="3852721537" sldId="283"/>
            <ac:cxnSpMk id="34" creationId="{2398E485-499A-1A42-54E6-E0BC1FB5B15A}"/>
          </ac:cxnSpMkLst>
        </pc:cxnChg>
        <pc:cxnChg chg="add mod">
          <ac:chgData name="YanRu Wu Jin" userId="1c6505ccf5dbaf53" providerId="LiveId" clId="{755A5084-EDFC-470A-86D2-34F93BD718DC}" dt="2024-07-04T23:58:05.355" v="8634" actId="1076"/>
          <ac:cxnSpMkLst>
            <pc:docMk/>
            <pc:sldMk cId="3852721537" sldId="283"/>
            <ac:cxnSpMk id="37" creationId="{DBEB6294-639E-4584-CCC3-F193DC578379}"/>
          </ac:cxnSpMkLst>
        </pc:cxnChg>
        <pc:cxnChg chg="add del mod">
          <ac:chgData name="YanRu Wu Jin" userId="1c6505ccf5dbaf53" providerId="LiveId" clId="{755A5084-EDFC-470A-86D2-34F93BD718DC}" dt="2024-07-04T23:42:04.147" v="8619" actId="478"/>
          <ac:cxnSpMkLst>
            <pc:docMk/>
            <pc:sldMk cId="3852721537" sldId="283"/>
            <ac:cxnSpMk id="44" creationId="{7A01D35E-2392-11D0-47AF-6A9605C08A62}"/>
          </ac:cxnSpMkLst>
        </pc:cxnChg>
        <pc:cxnChg chg="add del mod">
          <ac:chgData name="YanRu Wu Jin" userId="1c6505ccf5dbaf53" providerId="LiveId" clId="{755A5084-EDFC-470A-86D2-34F93BD718DC}" dt="2024-07-04T23:42:08.949" v="8621" actId="478"/>
          <ac:cxnSpMkLst>
            <pc:docMk/>
            <pc:sldMk cId="3852721537" sldId="283"/>
            <ac:cxnSpMk id="63" creationId="{C086B221-6BF9-528E-5185-9249E524F916}"/>
          </ac:cxnSpMkLst>
        </pc:cxnChg>
        <pc:cxnChg chg="add del mod">
          <ac:chgData name="YanRu Wu Jin" userId="1c6505ccf5dbaf53" providerId="LiveId" clId="{755A5084-EDFC-470A-86D2-34F93BD718DC}" dt="2024-07-04T23:39:11.952" v="8536" actId="478"/>
          <ac:cxnSpMkLst>
            <pc:docMk/>
            <pc:sldMk cId="3852721537" sldId="283"/>
            <ac:cxnSpMk id="93" creationId="{FBAB1263-A27E-B0E4-9008-17EAA4B15A3F}"/>
          </ac:cxnSpMkLst>
        </pc:cxnChg>
        <pc:cxnChg chg="add mod">
          <ac:chgData name="YanRu Wu Jin" userId="1c6505ccf5dbaf53" providerId="LiveId" clId="{755A5084-EDFC-470A-86D2-34F93BD718DC}" dt="2024-07-04T23:59:29.340" v="8657" actId="13822"/>
          <ac:cxnSpMkLst>
            <pc:docMk/>
            <pc:sldMk cId="3852721537" sldId="283"/>
            <ac:cxnSpMk id="110" creationId="{910AD482-D051-3480-CF25-DA27B54E34CF}"/>
          </ac:cxnSpMkLst>
        </pc:cxnChg>
      </pc:sldChg>
      <pc:sldChg chg="addSp delSp modSp add mod modTransition delAnim modAnim">
        <pc:chgData name="YanRu Wu Jin" userId="1c6505ccf5dbaf53" providerId="LiveId" clId="{755A5084-EDFC-470A-86D2-34F93BD718DC}" dt="2024-07-04T20:17:51.155" v="8257"/>
        <pc:sldMkLst>
          <pc:docMk/>
          <pc:sldMk cId="2136104038" sldId="284"/>
        </pc:sldMkLst>
        <pc:spChg chg="mod">
          <ac:chgData name="YanRu Wu Jin" userId="1c6505ccf5dbaf53" providerId="LiveId" clId="{755A5084-EDFC-470A-86D2-34F93BD718DC}" dt="2024-07-01T01:59:27.807" v="6241" actId="14861"/>
          <ac:spMkLst>
            <pc:docMk/>
            <pc:sldMk cId="2136104038" sldId="284"/>
            <ac:spMk id="6" creationId="{E699FB42-AD11-3C94-1BFE-93DFF2ED714B}"/>
          </ac:spMkLst>
        </pc:spChg>
        <pc:spChg chg="add mod">
          <ac:chgData name="YanRu Wu Jin" userId="1c6505ccf5dbaf53" providerId="LiveId" clId="{755A5084-EDFC-470A-86D2-34F93BD718DC}" dt="2024-07-04T18:23:19.003" v="8096" actId="20577"/>
          <ac:spMkLst>
            <pc:docMk/>
            <pc:sldMk cId="2136104038" sldId="284"/>
            <ac:spMk id="7" creationId="{70CFF364-7D16-2D55-6EE5-7A4B1E1D27CC}"/>
          </ac:spMkLst>
        </pc:spChg>
        <pc:spChg chg="add mod">
          <ac:chgData name="YanRu Wu Jin" userId="1c6505ccf5dbaf53" providerId="LiveId" clId="{755A5084-EDFC-470A-86D2-34F93BD718DC}" dt="2024-07-04T20:17:41.925" v="8255"/>
          <ac:spMkLst>
            <pc:docMk/>
            <pc:sldMk cId="2136104038" sldId="284"/>
            <ac:spMk id="8" creationId="{A8C57BD2-0161-59DD-C058-362AC2BA345A}"/>
          </ac:spMkLst>
        </pc:spChg>
        <pc:spChg chg="add mod">
          <ac:chgData name="YanRu Wu Jin" userId="1c6505ccf5dbaf53" providerId="LiveId" clId="{755A5084-EDFC-470A-86D2-34F93BD718DC}" dt="2024-07-04T20:17:51.155" v="8257"/>
          <ac:spMkLst>
            <pc:docMk/>
            <pc:sldMk cId="2136104038" sldId="284"/>
            <ac:spMk id="10" creationId="{2894B7F6-3161-BEAA-AD03-880D30A86315}"/>
          </ac:spMkLst>
        </pc:spChg>
        <pc:spChg chg="mod">
          <ac:chgData name="YanRu Wu Jin" userId="1c6505ccf5dbaf53" providerId="LiveId" clId="{755A5084-EDFC-470A-86D2-34F93BD718DC}" dt="2024-07-01T00:58:15.193" v="5392" actId="1076"/>
          <ac:spMkLst>
            <pc:docMk/>
            <pc:sldMk cId="2136104038" sldId="284"/>
            <ac:spMk id="15" creationId="{A1355FAA-B42B-AEC9-0808-355D57FE05D8}"/>
          </ac:spMkLst>
        </pc:spChg>
        <pc:spChg chg="add mod">
          <ac:chgData name="YanRu Wu Jin" userId="1c6505ccf5dbaf53" providerId="LiveId" clId="{755A5084-EDFC-470A-86D2-34F93BD718DC}" dt="2024-07-01T00:59:51.933" v="5405"/>
          <ac:spMkLst>
            <pc:docMk/>
            <pc:sldMk cId="2136104038" sldId="284"/>
            <ac:spMk id="18" creationId="{23472BF2-286B-8817-FF74-F929DBC1F17E}"/>
          </ac:spMkLst>
        </pc:spChg>
        <pc:spChg chg="add mod">
          <ac:chgData name="YanRu Wu Jin" userId="1c6505ccf5dbaf53" providerId="LiveId" clId="{755A5084-EDFC-470A-86D2-34F93BD718DC}" dt="2024-07-01T01:04:03.897" v="5443" actId="1076"/>
          <ac:spMkLst>
            <pc:docMk/>
            <pc:sldMk cId="2136104038" sldId="284"/>
            <ac:spMk id="44" creationId="{98F17955-2B07-557C-F1A2-D990CA377CD1}"/>
          </ac:spMkLst>
        </pc:spChg>
        <pc:spChg chg="add mod">
          <ac:chgData name="YanRu Wu Jin" userId="1c6505ccf5dbaf53" providerId="LiveId" clId="{755A5084-EDFC-470A-86D2-34F93BD718DC}" dt="2024-07-01T01:04:03.897" v="5443" actId="1076"/>
          <ac:spMkLst>
            <pc:docMk/>
            <pc:sldMk cId="2136104038" sldId="284"/>
            <ac:spMk id="46" creationId="{96BFBB71-36F2-CDCE-6C8E-83360A3953A4}"/>
          </ac:spMkLst>
        </pc:spChg>
        <pc:spChg chg="add mod">
          <ac:chgData name="YanRu Wu Jin" userId="1c6505ccf5dbaf53" providerId="LiveId" clId="{755A5084-EDFC-470A-86D2-34F93BD718DC}" dt="2024-07-01T01:04:03.897" v="5443" actId="1076"/>
          <ac:spMkLst>
            <pc:docMk/>
            <pc:sldMk cId="2136104038" sldId="284"/>
            <ac:spMk id="49" creationId="{6FE32697-7A2D-37A7-4576-1240A1D877A8}"/>
          </ac:spMkLst>
        </pc:spChg>
        <pc:spChg chg="add mod">
          <ac:chgData name="YanRu Wu Jin" userId="1c6505ccf5dbaf53" providerId="LiveId" clId="{755A5084-EDFC-470A-86D2-34F93BD718DC}" dt="2024-07-01T01:04:03.897" v="5443" actId="1076"/>
          <ac:spMkLst>
            <pc:docMk/>
            <pc:sldMk cId="2136104038" sldId="284"/>
            <ac:spMk id="50" creationId="{0B0EDAEE-8B1F-F2F2-3D85-31F66B5E5F1F}"/>
          </ac:spMkLst>
        </pc:spChg>
        <pc:spChg chg="add mod">
          <ac:chgData name="YanRu Wu Jin" userId="1c6505ccf5dbaf53" providerId="LiveId" clId="{755A5084-EDFC-470A-86D2-34F93BD718DC}" dt="2024-07-01T01:04:03.897" v="5443" actId="1076"/>
          <ac:spMkLst>
            <pc:docMk/>
            <pc:sldMk cId="2136104038" sldId="284"/>
            <ac:spMk id="51" creationId="{73237A27-E940-5D6B-38A4-B8F1AB5EC891}"/>
          </ac:spMkLst>
        </pc:spChg>
        <pc:spChg chg="add mod">
          <ac:chgData name="YanRu Wu Jin" userId="1c6505ccf5dbaf53" providerId="LiveId" clId="{755A5084-EDFC-470A-86D2-34F93BD718DC}" dt="2024-07-01T01:04:00.756" v="5440"/>
          <ac:spMkLst>
            <pc:docMk/>
            <pc:sldMk cId="2136104038" sldId="284"/>
            <ac:spMk id="56" creationId="{A65F9C61-2D42-3BA1-B6A0-7DC1E6448463}"/>
          </ac:spMkLst>
        </pc:spChg>
        <pc:spChg chg="add mod">
          <ac:chgData name="YanRu Wu Jin" userId="1c6505ccf5dbaf53" providerId="LiveId" clId="{755A5084-EDFC-470A-86D2-34F93BD718DC}" dt="2024-07-01T01:04:00.756" v="5440"/>
          <ac:spMkLst>
            <pc:docMk/>
            <pc:sldMk cId="2136104038" sldId="284"/>
            <ac:spMk id="58" creationId="{1276C230-C3C7-EAD6-35BD-782899D737FE}"/>
          </ac:spMkLst>
        </pc:spChg>
        <pc:spChg chg="add mod">
          <ac:chgData name="YanRu Wu Jin" userId="1c6505ccf5dbaf53" providerId="LiveId" clId="{755A5084-EDFC-470A-86D2-34F93BD718DC}" dt="2024-07-01T01:04:00.756" v="5440"/>
          <ac:spMkLst>
            <pc:docMk/>
            <pc:sldMk cId="2136104038" sldId="284"/>
            <ac:spMk id="61" creationId="{2C72A49E-DB63-536C-E021-64AFC527759A}"/>
          </ac:spMkLst>
        </pc:spChg>
        <pc:spChg chg="add mod">
          <ac:chgData name="YanRu Wu Jin" userId="1c6505ccf5dbaf53" providerId="LiveId" clId="{755A5084-EDFC-470A-86D2-34F93BD718DC}" dt="2024-07-01T01:04:00.756" v="5440"/>
          <ac:spMkLst>
            <pc:docMk/>
            <pc:sldMk cId="2136104038" sldId="284"/>
            <ac:spMk id="62" creationId="{8E6C3EF7-D03C-0D50-38A7-1E1FB3E30905}"/>
          </ac:spMkLst>
        </pc:spChg>
        <pc:spChg chg="add mod">
          <ac:chgData name="YanRu Wu Jin" userId="1c6505ccf5dbaf53" providerId="LiveId" clId="{755A5084-EDFC-470A-86D2-34F93BD718DC}" dt="2024-07-01T01:04:04.902" v="5445"/>
          <ac:spMkLst>
            <pc:docMk/>
            <pc:sldMk cId="2136104038" sldId="284"/>
            <ac:spMk id="67" creationId="{C6826F83-573E-6B15-7131-A832722827C3}"/>
          </ac:spMkLst>
        </pc:spChg>
        <pc:spChg chg="add mod">
          <ac:chgData name="YanRu Wu Jin" userId="1c6505ccf5dbaf53" providerId="LiveId" clId="{755A5084-EDFC-470A-86D2-34F93BD718DC}" dt="2024-07-01T01:04:04.902" v="5445"/>
          <ac:spMkLst>
            <pc:docMk/>
            <pc:sldMk cId="2136104038" sldId="284"/>
            <ac:spMk id="69" creationId="{E04760C1-2085-BECD-CD74-9BDFB4168DAB}"/>
          </ac:spMkLst>
        </pc:spChg>
        <pc:spChg chg="add mod">
          <ac:chgData name="YanRu Wu Jin" userId="1c6505ccf5dbaf53" providerId="LiveId" clId="{755A5084-EDFC-470A-86D2-34F93BD718DC}" dt="2024-07-01T01:04:04.902" v="5445"/>
          <ac:spMkLst>
            <pc:docMk/>
            <pc:sldMk cId="2136104038" sldId="284"/>
            <ac:spMk id="72" creationId="{70987732-1BD5-9AD5-632A-61496BA2B84C}"/>
          </ac:spMkLst>
        </pc:spChg>
        <pc:spChg chg="add mod">
          <ac:chgData name="YanRu Wu Jin" userId="1c6505ccf5dbaf53" providerId="LiveId" clId="{755A5084-EDFC-470A-86D2-34F93BD718DC}" dt="2024-07-01T01:04:04.902" v="5445"/>
          <ac:spMkLst>
            <pc:docMk/>
            <pc:sldMk cId="2136104038" sldId="284"/>
            <ac:spMk id="73" creationId="{39FBD7F3-9024-67B3-334B-3DD5B3E17AF5}"/>
          </ac:spMkLst>
        </pc:spChg>
        <pc:spChg chg="add del mod">
          <ac:chgData name="YanRu Wu Jin" userId="1c6505ccf5dbaf53" providerId="LiveId" clId="{755A5084-EDFC-470A-86D2-34F93BD718DC}" dt="2024-07-01T01:04:53.974" v="5450" actId="478"/>
          <ac:spMkLst>
            <pc:docMk/>
            <pc:sldMk cId="2136104038" sldId="284"/>
            <ac:spMk id="79" creationId="{ABCF1884-F7EF-0B71-D456-1FC954A4364A}"/>
          </ac:spMkLst>
        </pc:spChg>
        <pc:spChg chg="add del mod">
          <ac:chgData name="YanRu Wu Jin" userId="1c6505ccf5dbaf53" providerId="LiveId" clId="{755A5084-EDFC-470A-86D2-34F93BD718DC}" dt="2024-07-01T01:04:53.974" v="5450" actId="478"/>
          <ac:spMkLst>
            <pc:docMk/>
            <pc:sldMk cId="2136104038" sldId="284"/>
            <ac:spMk id="81" creationId="{3AD8AC6E-9701-BE3D-51AF-339653304C37}"/>
          </ac:spMkLst>
        </pc:spChg>
        <pc:spChg chg="add del mod">
          <ac:chgData name="YanRu Wu Jin" userId="1c6505ccf5dbaf53" providerId="LiveId" clId="{755A5084-EDFC-470A-86D2-34F93BD718DC}" dt="2024-07-01T01:04:53.974" v="5450" actId="478"/>
          <ac:spMkLst>
            <pc:docMk/>
            <pc:sldMk cId="2136104038" sldId="284"/>
            <ac:spMk id="84" creationId="{935B1932-3079-743C-6561-A2813D95C900}"/>
          </ac:spMkLst>
        </pc:spChg>
        <pc:spChg chg="add del mod">
          <ac:chgData name="YanRu Wu Jin" userId="1c6505ccf5dbaf53" providerId="LiveId" clId="{755A5084-EDFC-470A-86D2-34F93BD718DC}" dt="2024-07-01T01:04:56.340" v="5451" actId="478"/>
          <ac:spMkLst>
            <pc:docMk/>
            <pc:sldMk cId="2136104038" sldId="284"/>
            <ac:spMk id="85" creationId="{13D544F4-A6C3-6CAB-9AB4-EDF6A20515EA}"/>
          </ac:spMkLst>
        </pc:spChg>
        <pc:spChg chg="add del mod">
          <ac:chgData name="YanRu Wu Jin" userId="1c6505ccf5dbaf53" providerId="LiveId" clId="{755A5084-EDFC-470A-86D2-34F93BD718DC}" dt="2024-07-01T01:04:53.974" v="5450" actId="478"/>
          <ac:spMkLst>
            <pc:docMk/>
            <pc:sldMk cId="2136104038" sldId="284"/>
            <ac:spMk id="86" creationId="{12D34517-D842-8213-E3A4-508DF59F520C}"/>
          </ac:spMkLst>
        </pc:spChg>
        <pc:spChg chg="add mod">
          <ac:chgData name="YanRu Wu Jin" userId="1c6505ccf5dbaf53" providerId="LiveId" clId="{755A5084-EDFC-470A-86D2-34F93BD718DC}" dt="2024-07-01T01:05:08.984" v="5452"/>
          <ac:spMkLst>
            <pc:docMk/>
            <pc:sldMk cId="2136104038" sldId="284"/>
            <ac:spMk id="92" creationId="{BFCD1FE7-BDCC-7B88-E030-B5E4A7CA7B05}"/>
          </ac:spMkLst>
        </pc:spChg>
        <pc:spChg chg="add mod">
          <ac:chgData name="YanRu Wu Jin" userId="1c6505ccf5dbaf53" providerId="LiveId" clId="{755A5084-EDFC-470A-86D2-34F93BD718DC}" dt="2024-07-01T01:05:08.984" v="5452"/>
          <ac:spMkLst>
            <pc:docMk/>
            <pc:sldMk cId="2136104038" sldId="284"/>
            <ac:spMk id="94" creationId="{D227F7BB-3E9D-38C8-573C-2264FDAB7F50}"/>
          </ac:spMkLst>
        </pc:spChg>
        <pc:spChg chg="add mod">
          <ac:chgData name="YanRu Wu Jin" userId="1c6505ccf5dbaf53" providerId="LiveId" clId="{755A5084-EDFC-470A-86D2-34F93BD718DC}" dt="2024-07-01T01:05:08.984" v="5452"/>
          <ac:spMkLst>
            <pc:docMk/>
            <pc:sldMk cId="2136104038" sldId="284"/>
            <ac:spMk id="97" creationId="{CD86E50A-76D8-CCC8-292F-1A5C909AA605}"/>
          </ac:spMkLst>
        </pc:spChg>
        <pc:spChg chg="add mod">
          <ac:chgData name="YanRu Wu Jin" userId="1c6505ccf5dbaf53" providerId="LiveId" clId="{755A5084-EDFC-470A-86D2-34F93BD718DC}" dt="2024-07-01T01:05:08.984" v="5452"/>
          <ac:spMkLst>
            <pc:docMk/>
            <pc:sldMk cId="2136104038" sldId="284"/>
            <ac:spMk id="98" creationId="{3527DD38-0A77-1B4C-FA85-C574FDBBE0D6}"/>
          </ac:spMkLst>
        </pc:spChg>
        <pc:spChg chg="add mod">
          <ac:chgData name="YanRu Wu Jin" userId="1c6505ccf5dbaf53" providerId="LiveId" clId="{755A5084-EDFC-470A-86D2-34F93BD718DC}" dt="2024-07-01T01:05:08.984" v="5452"/>
          <ac:spMkLst>
            <pc:docMk/>
            <pc:sldMk cId="2136104038" sldId="284"/>
            <ac:spMk id="99" creationId="{D8BDE98A-46CC-A904-BD1A-25DC18275A88}"/>
          </ac:spMkLst>
        </pc:spChg>
        <pc:spChg chg="add mod">
          <ac:chgData name="YanRu Wu Jin" userId="1c6505ccf5dbaf53" providerId="LiveId" clId="{755A5084-EDFC-470A-86D2-34F93BD718DC}" dt="2024-07-01T01:05:26.974" v="5454"/>
          <ac:spMkLst>
            <pc:docMk/>
            <pc:sldMk cId="2136104038" sldId="284"/>
            <ac:spMk id="104" creationId="{13C0AA05-968C-AE2F-A3E0-11C5956E6573}"/>
          </ac:spMkLst>
        </pc:spChg>
        <pc:spChg chg="add mod">
          <ac:chgData name="YanRu Wu Jin" userId="1c6505ccf5dbaf53" providerId="LiveId" clId="{755A5084-EDFC-470A-86D2-34F93BD718DC}" dt="2024-07-01T01:05:26.974" v="5454"/>
          <ac:spMkLst>
            <pc:docMk/>
            <pc:sldMk cId="2136104038" sldId="284"/>
            <ac:spMk id="106" creationId="{EAFAECB6-0B8C-ACD8-32B2-13C68F8956FA}"/>
          </ac:spMkLst>
        </pc:spChg>
        <pc:spChg chg="add mod">
          <ac:chgData name="YanRu Wu Jin" userId="1c6505ccf5dbaf53" providerId="LiveId" clId="{755A5084-EDFC-470A-86D2-34F93BD718DC}" dt="2024-07-01T01:05:26.974" v="5454"/>
          <ac:spMkLst>
            <pc:docMk/>
            <pc:sldMk cId="2136104038" sldId="284"/>
            <ac:spMk id="109" creationId="{F663D59F-72C2-BAED-6540-699598D5890C}"/>
          </ac:spMkLst>
        </pc:spChg>
        <pc:spChg chg="add mod">
          <ac:chgData name="YanRu Wu Jin" userId="1c6505ccf5dbaf53" providerId="LiveId" clId="{755A5084-EDFC-470A-86D2-34F93BD718DC}" dt="2024-07-01T01:05:26.974" v="5454"/>
          <ac:spMkLst>
            <pc:docMk/>
            <pc:sldMk cId="2136104038" sldId="284"/>
            <ac:spMk id="110" creationId="{D0EF2703-A7DC-24CE-B472-D9146B8012BB}"/>
          </ac:spMkLst>
        </pc:spChg>
        <pc:spChg chg="add mod">
          <ac:chgData name="YanRu Wu Jin" userId="1c6505ccf5dbaf53" providerId="LiveId" clId="{755A5084-EDFC-470A-86D2-34F93BD718DC}" dt="2024-07-01T01:05:26.974" v="5454"/>
          <ac:spMkLst>
            <pc:docMk/>
            <pc:sldMk cId="2136104038" sldId="284"/>
            <ac:spMk id="111" creationId="{4BEE0652-A053-1650-4718-E69F44F797E8}"/>
          </ac:spMkLst>
        </pc:spChg>
        <pc:spChg chg="add mod">
          <ac:chgData name="YanRu Wu Jin" userId="1c6505ccf5dbaf53" providerId="LiveId" clId="{755A5084-EDFC-470A-86D2-34F93BD718DC}" dt="2024-07-01T01:07:43.441" v="5544"/>
          <ac:spMkLst>
            <pc:docMk/>
            <pc:sldMk cId="2136104038" sldId="284"/>
            <ac:spMk id="117" creationId="{96A13E7E-BF7A-31F9-CCF9-711FCA0203F7}"/>
          </ac:spMkLst>
        </pc:spChg>
        <pc:spChg chg="add mod">
          <ac:chgData name="YanRu Wu Jin" userId="1c6505ccf5dbaf53" providerId="LiveId" clId="{755A5084-EDFC-470A-86D2-34F93BD718DC}" dt="2024-07-01T01:07:43.441" v="5544"/>
          <ac:spMkLst>
            <pc:docMk/>
            <pc:sldMk cId="2136104038" sldId="284"/>
            <ac:spMk id="118" creationId="{F4107B77-F9AA-B13E-142B-605828ADA008}"/>
          </ac:spMkLst>
        </pc:spChg>
        <pc:cxnChg chg="add mod">
          <ac:chgData name="YanRu Wu Jin" userId="1c6505ccf5dbaf53" providerId="LiveId" clId="{755A5084-EDFC-470A-86D2-34F93BD718DC}" dt="2024-07-01T00:59:51.933" v="5405"/>
          <ac:cxnSpMkLst>
            <pc:docMk/>
            <pc:sldMk cId="2136104038" sldId="284"/>
            <ac:cxnSpMk id="19" creationId="{F37FD1BA-D9B4-AD4A-6432-C059EAC4A737}"/>
          </ac:cxnSpMkLst>
        </pc:cxnChg>
        <pc:cxnChg chg="add mod">
          <ac:chgData name="YanRu Wu Jin" userId="1c6505ccf5dbaf53" providerId="LiveId" clId="{755A5084-EDFC-470A-86D2-34F93BD718DC}" dt="2024-07-01T00:59:51.933" v="5405"/>
          <ac:cxnSpMkLst>
            <pc:docMk/>
            <pc:sldMk cId="2136104038" sldId="284"/>
            <ac:cxnSpMk id="21" creationId="{386D8C58-7CE7-72D4-0D4A-1D3935FF7FEF}"/>
          </ac:cxnSpMkLst>
        </pc:cxnChg>
        <pc:cxnChg chg="add mod">
          <ac:chgData name="YanRu Wu Jin" userId="1c6505ccf5dbaf53" providerId="LiveId" clId="{755A5084-EDFC-470A-86D2-34F93BD718DC}" dt="2024-07-01T01:00:31.006" v="5418" actId="14100"/>
          <ac:cxnSpMkLst>
            <pc:docMk/>
            <pc:sldMk cId="2136104038" sldId="284"/>
            <ac:cxnSpMk id="22" creationId="{5E73191D-0008-D693-8547-91049424560C}"/>
          </ac:cxnSpMkLst>
        </pc:cxnChg>
        <pc:cxnChg chg="add mod">
          <ac:chgData name="YanRu Wu Jin" userId="1c6505ccf5dbaf53" providerId="LiveId" clId="{755A5084-EDFC-470A-86D2-34F93BD718DC}" dt="2024-07-01T01:00:25.575" v="5416" actId="14100"/>
          <ac:cxnSpMkLst>
            <pc:docMk/>
            <pc:sldMk cId="2136104038" sldId="284"/>
            <ac:cxnSpMk id="24" creationId="{8C8D5FF2-8921-F01E-EDC4-51C37E6DF51C}"/>
          </ac:cxnSpMkLst>
        </pc:cxnChg>
        <pc:cxnChg chg="mod">
          <ac:chgData name="YanRu Wu Jin" userId="1c6505ccf5dbaf53" providerId="LiveId" clId="{755A5084-EDFC-470A-86D2-34F93BD718DC}" dt="2024-07-01T00:58:15.193" v="5392" actId="1076"/>
          <ac:cxnSpMkLst>
            <pc:docMk/>
            <pc:sldMk cId="2136104038" sldId="284"/>
            <ac:cxnSpMk id="30" creationId="{70C6578F-E734-1EDD-7AE7-048FE5D576D2}"/>
          </ac:cxnSpMkLst>
        </pc:cxnChg>
        <pc:cxnChg chg="mod">
          <ac:chgData name="YanRu Wu Jin" userId="1c6505ccf5dbaf53" providerId="LiveId" clId="{755A5084-EDFC-470A-86D2-34F93BD718DC}" dt="2024-07-01T00:58:15.193" v="5392" actId="1076"/>
          <ac:cxnSpMkLst>
            <pc:docMk/>
            <pc:sldMk cId="2136104038" sldId="284"/>
            <ac:cxnSpMk id="33" creationId="{BC5A77B1-0758-8A47-4219-5C66C0323800}"/>
          </ac:cxnSpMkLst>
        </pc:cxnChg>
        <pc:cxnChg chg="add mod">
          <ac:chgData name="YanRu Wu Jin" userId="1c6505ccf5dbaf53" providerId="LiveId" clId="{755A5084-EDFC-470A-86D2-34F93BD718DC}" dt="2024-07-01T01:04:03.897" v="5443" actId="1076"/>
          <ac:cxnSpMkLst>
            <pc:docMk/>
            <pc:sldMk cId="2136104038" sldId="284"/>
            <ac:cxnSpMk id="41" creationId="{2662DDAA-EE2D-83A7-3050-6A4519EC789F}"/>
          </ac:cxnSpMkLst>
        </pc:cxnChg>
        <pc:cxnChg chg="add mod">
          <ac:chgData name="YanRu Wu Jin" userId="1c6505ccf5dbaf53" providerId="LiveId" clId="{755A5084-EDFC-470A-86D2-34F93BD718DC}" dt="2024-07-01T01:04:03.897" v="5443" actId="1076"/>
          <ac:cxnSpMkLst>
            <pc:docMk/>
            <pc:sldMk cId="2136104038" sldId="284"/>
            <ac:cxnSpMk id="42" creationId="{A92FBE25-05B8-DF30-5039-EAD3C379A79F}"/>
          </ac:cxnSpMkLst>
        </pc:cxnChg>
        <pc:cxnChg chg="add mod">
          <ac:chgData name="YanRu Wu Jin" userId="1c6505ccf5dbaf53" providerId="LiveId" clId="{755A5084-EDFC-470A-86D2-34F93BD718DC}" dt="2024-07-01T01:04:03.897" v="5443" actId="1076"/>
          <ac:cxnSpMkLst>
            <pc:docMk/>
            <pc:sldMk cId="2136104038" sldId="284"/>
            <ac:cxnSpMk id="43" creationId="{F0F1C167-4EB3-BBBD-EB56-0143A448C814}"/>
          </ac:cxnSpMkLst>
        </pc:cxnChg>
        <pc:cxnChg chg="add mod">
          <ac:chgData name="YanRu Wu Jin" userId="1c6505ccf5dbaf53" providerId="LiveId" clId="{755A5084-EDFC-470A-86D2-34F93BD718DC}" dt="2024-07-01T01:04:03.897" v="5443" actId="1076"/>
          <ac:cxnSpMkLst>
            <pc:docMk/>
            <pc:sldMk cId="2136104038" sldId="284"/>
            <ac:cxnSpMk id="45" creationId="{09EE4688-3FB4-FF2C-67C6-AD3CC1C15B2C}"/>
          </ac:cxnSpMkLst>
        </pc:cxnChg>
        <pc:cxnChg chg="add mod">
          <ac:chgData name="YanRu Wu Jin" userId="1c6505ccf5dbaf53" providerId="LiveId" clId="{755A5084-EDFC-470A-86D2-34F93BD718DC}" dt="2024-07-01T01:04:03.897" v="5443" actId="1076"/>
          <ac:cxnSpMkLst>
            <pc:docMk/>
            <pc:sldMk cId="2136104038" sldId="284"/>
            <ac:cxnSpMk id="47" creationId="{EF4DB0CE-36A7-9085-1300-589E3630BC76}"/>
          </ac:cxnSpMkLst>
        </pc:cxnChg>
        <pc:cxnChg chg="add mod">
          <ac:chgData name="YanRu Wu Jin" userId="1c6505ccf5dbaf53" providerId="LiveId" clId="{755A5084-EDFC-470A-86D2-34F93BD718DC}" dt="2024-07-01T01:04:03.897" v="5443" actId="1076"/>
          <ac:cxnSpMkLst>
            <pc:docMk/>
            <pc:sldMk cId="2136104038" sldId="284"/>
            <ac:cxnSpMk id="48" creationId="{163C5EC0-F6FC-EB89-F2A5-6F08F5267702}"/>
          </ac:cxnSpMkLst>
        </pc:cxnChg>
        <pc:cxnChg chg="add mod">
          <ac:chgData name="YanRu Wu Jin" userId="1c6505ccf5dbaf53" providerId="LiveId" clId="{755A5084-EDFC-470A-86D2-34F93BD718DC}" dt="2024-07-01T01:04:03.897" v="5443" actId="1076"/>
          <ac:cxnSpMkLst>
            <pc:docMk/>
            <pc:sldMk cId="2136104038" sldId="284"/>
            <ac:cxnSpMk id="52" creationId="{098A9988-4A3E-CBB5-D446-65801FE11CC6}"/>
          </ac:cxnSpMkLst>
        </pc:cxnChg>
        <pc:cxnChg chg="add mod">
          <ac:chgData name="YanRu Wu Jin" userId="1c6505ccf5dbaf53" providerId="LiveId" clId="{755A5084-EDFC-470A-86D2-34F93BD718DC}" dt="2024-07-01T01:04:03.897" v="5443" actId="1076"/>
          <ac:cxnSpMkLst>
            <pc:docMk/>
            <pc:sldMk cId="2136104038" sldId="284"/>
            <ac:cxnSpMk id="53" creationId="{F4D79515-27A3-871B-EC7F-EDA194BF37D2}"/>
          </ac:cxnSpMkLst>
        </pc:cxnChg>
        <pc:cxnChg chg="add mod">
          <ac:chgData name="YanRu Wu Jin" userId="1c6505ccf5dbaf53" providerId="LiveId" clId="{755A5084-EDFC-470A-86D2-34F93BD718DC}" dt="2024-07-01T01:04:00.756" v="5440"/>
          <ac:cxnSpMkLst>
            <pc:docMk/>
            <pc:sldMk cId="2136104038" sldId="284"/>
            <ac:cxnSpMk id="54" creationId="{EDFFE20C-F54D-8938-BCF5-19C96ACD90E8}"/>
          </ac:cxnSpMkLst>
        </pc:cxnChg>
        <pc:cxnChg chg="add mod">
          <ac:chgData name="YanRu Wu Jin" userId="1c6505ccf5dbaf53" providerId="LiveId" clId="{755A5084-EDFC-470A-86D2-34F93BD718DC}" dt="2024-07-01T01:04:00.756" v="5440"/>
          <ac:cxnSpMkLst>
            <pc:docMk/>
            <pc:sldMk cId="2136104038" sldId="284"/>
            <ac:cxnSpMk id="55" creationId="{B6785ECA-26E5-9D26-566A-C355366678B8}"/>
          </ac:cxnSpMkLst>
        </pc:cxnChg>
        <pc:cxnChg chg="add mod">
          <ac:chgData name="YanRu Wu Jin" userId="1c6505ccf5dbaf53" providerId="LiveId" clId="{755A5084-EDFC-470A-86D2-34F93BD718DC}" dt="2024-07-01T01:04:00.756" v="5440"/>
          <ac:cxnSpMkLst>
            <pc:docMk/>
            <pc:sldMk cId="2136104038" sldId="284"/>
            <ac:cxnSpMk id="57" creationId="{5BC18D5B-4F2D-4181-C31E-8EFFCDF6CF8D}"/>
          </ac:cxnSpMkLst>
        </pc:cxnChg>
        <pc:cxnChg chg="add mod">
          <ac:chgData name="YanRu Wu Jin" userId="1c6505ccf5dbaf53" providerId="LiveId" clId="{755A5084-EDFC-470A-86D2-34F93BD718DC}" dt="2024-07-01T01:04:00.756" v="5440"/>
          <ac:cxnSpMkLst>
            <pc:docMk/>
            <pc:sldMk cId="2136104038" sldId="284"/>
            <ac:cxnSpMk id="59" creationId="{431F7A5C-291B-98D4-6C51-A492D0638F0D}"/>
          </ac:cxnSpMkLst>
        </pc:cxnChg>
        <pc:cxnChg chg="add mod">
          <ac:chgData name="YanRu Wu Jin" userId="1c6505ccf5dbaf53" providerId="LiveId" clId="{755A5084-EDFC-470A-86D2-34F93BD718DC}" dt="2024-07-01T01:04:00.756" v="5440"/>
          <ac:cxnSpMkLst>
            <pc:docMk/>
            <pc:sldMk cId="2136104038" sldId="284"/>
            <ac:cxnSpMk id="60" creationId="{6983C36A-C956-E375-7E5D-5F921F542D4B}"/>
          </ac:cxnSpMkLst>
        </pc:cxnChg>
        <pc:cxnChg chg="add mod">
          <ac:chgData name="YanRu Wu Jin" userId="1c6505ccf5dbaf53" providerId="LiveId" clId="{755A5084-EDFC-470A-86D2-34F93BD718DC}" dt="2024-07-01T01:04:00.756" v="5440"/>
          <ac:cxnSpMkLst>
            <pc:docMk/>
            <pc:sldMk cId="2136104038" sldId="284"/>
            <ac:cxnSpMk id="63" creationId="{EE756913-DFC8-C4E9-AFED-AAAC4B157100}"/>
          </ac:cxnSpMkLst>
        </pc:cxnChg>
        <pc:cxnChg chg="add mod">
          <ac:chgData name="YanRu Wu Jin" userId="1c6505ccf5dbaf53" providerId="LiveId" clId="{755A5084-EDFC-470A-86D2-34F93BD718DC}" dt="2024-07-01T01:04:00.756" v="5440"/>
          <ac:cxnSpMkLst>
            <pc:docMk/>
            <pc:sldMk cId="2136104038" sldId="284"/>
            <ac:cxnSpMk id="64" creationId="{E4EEDE29-C13E-A611-3690-3622B4832D3F}"/>
          </ac:cxnSpMkLst>
        </pc:cxnChg>
        <pc:cxnChg chg="add mod">
          <ac:chgData name="YanRu Wu Jin" userId="1c6505ccf5dbaf53" providerId="LiveId" clId="{755A5084-EDFC-470A-86D2-34F93BD718DC}" dt="2024-07-01T01:04:04.902" v="5445"/>
          <ac:cxnSpMkLst>
            <pc:docMk/>
            <pc:sldMk cId="2136104038" sldId="284"/>
            <ac:cxnSpMk id="65" creationId="{5708FC6F-E095-079F-6020-CCC15B5CB4CA}"/>
          </ac:cxnSpMkLst>
        </pc:cxnChg>
        <pc:cxnChg chg="add mod">
          <ac:chgData name="YanRu Wu Jin" userId="1c6505ccf5dbaf53" providerId="LiveId" clId="{755A5084-EDFC-470A-86D2-34F93BD718DC}" dt="2024-07-01T01:04:04.902" v="5445"/>
          <ac:cxnSpMkLst>
            <pc:docMk/>
            <pc:sldMk cId="2136104038" sldId="284"/>
            <ac:cxnSpMk id="66" creationId="{D52CD03C-71BE-EAF3-6846-3F1EFF10F3BB}"/>
          </ac:cxnSpMkLst>
        </pc:cxnChg>
        <pc:cxnChg chg="add mod">
          <ac:chgData name="YanRu Wu Jin" userId="1c6505ccf5dbaf53" providerId="LiveId" clId="{755A5084-EDFC-470A-86D2-34F93BD718DC}" dt="2024-07-01T01:04:04.902" v="5445"/>
          <ac:cxnSpMkLst>
            <pc:docMk/>
            <pc:sldMk cId="2136104038" sldId="284"/>
            <ac:cxnSpMk id="68" creationId="{338CA712-7500-14BC-C140-A0ED41221354}"/>
          </ac:cxnSpMkLst>
        </pc:cxnChg>
        <pc:cxnChg chg="add mod">
          <ac:chgData name="YanRu Wu Jin" userId="1c6505ccf5dbaf53" providerId="LiveId" clId="{755A5084-EDFC-470A-86D2-34F93BD718DC}" dt="2024-07-01T01:04:04.902" v="5445"/>
          <ac:cxnSpMkLst>
            <pc:docMk/>
            <pc:sldMk cId="2136104038" sldId="284"/>
            <ac:cxnSpMk id="70" creationId="{A63290FC-79F1-DBC0-431F-CD7C9E0400EB}"/>
          </ac:cxnSpMkLst>
        </pc:cxnChg>
        <pc:cxnChg chg="add mod">
          <ac:chgData name="YanRu Wu Jin" userId="1c6505ccf5dbaf53" providerId="LiveId" clId="{755A5084-EDFC-470A-86D2-34F93BD718DC}" dt="2024-07-01T01:04:04.902" v="5445"/>
          <ac:cxnSpMkLst>
            <pc:docMk/>
            <pc:sldMk cId="2136104038" sldId="284"/>
            <ac:cxnSpMk id="71" creationId="{36BE6B2F-8FAD-5E3D-CC3D-ED189E397D37}"/>
          </ac:cxnSpMkLst>
        </pc:cxnChg>
        <pc:cxnChg chg="add mod">
          <ac:chgData name="YanRu Wu Jin" userId="1c6505ccf5dbaf53" providerId="LiveId" clId="{755A5084-EDFC-470A-86D2-34F93BD718DC}" dt="2024-07-01T01:04:04.902" v="5445"/>
          <ac:cxnSpMkLst>
            <pc:docMk/>
            <pc:sldMk cId="2136104038" sldId="284"/>
            <ac:cxnSpMk id="74" creationId="{E5956466-12C6-D45D-4E0F-7BD0E673AAF8}"/>
          </ac:cxnSpMkLst>
        </pc:cxnChg>
        <pc:cxnChg chg="add mod">
          <ac:chgData name="YanRu Wu Jin" userId="1c6505ccf5dbaf53" providerId="LiveId" clId="{755A5084-EDFC-470A-86D2-34F93BD718DC}" dt="2024-07-01T01:04:04.902" v="5445"/>
          <ac:cxnSpMkLst>
            <pc:docMk/>
            <pc:sldMk cId="2136104038" sldId="284"/>
            <ac:cxnSpMk id="75" creationId="{046F2499-9907-5E37-2E22-7A27209B763B}"/>
          </ac:cxnSpMkLst>
        </pc:cxnChg>
        <pc:cxnChg chg="add del mod">
          <ac:chgData name="YanRu Wu Jin" userId="1c6505ccf5dbaf53" providerId="LiveId" clId="{755A5084-EDFC-470A-86D2-34F93BD718DC}" dt="2024-07-01T01:04:53.974" v="5450" actId="478"/>
          <ac:cxnSpMkLst>
            <pc:docMk/>
            <pc:sldMk cId="2136104038" sldId="284"/>
            <ac:cxnSpMk id="76" creationId="{E329B809-1292-44B4-6C69-8A074BCFA92F}"/>
          </ac:cxnSpMkLst>
        </pc:cxnChg>
        <pc:cxnChg chg="add del mod">
          <ac:chgData name="YanRu Wu Jin" userId="1c6505ccf5dbaf53" providerId="LiveId" clId="{755A5084-EDFC-470A-86D2-34F93BD718DC}" dt="2024-07-01T01:04:53.974" v="5450" actId="478"/>
          <ac:cxnSpMkLst>
            <pc:docMk/>
            <pc:sldMk cId="2136104038" sldId="284"/>
            <ac:cxnSpMk id="77" creationId="{666944DB-4E1F-FEF0-111F-8FC750455493}"/>
          </ac:cxnSpMkLst>
        </pc:cxnChg>
        <pc:cxnChg chg="add del mod">
          <ac:chgData name="YanRu Wu Jin" userId="1c6505ccf5dbaf53" providerId="LiveId" clId="{755A5084-EDFC-470A-86D2-34F93BD718DC}" dt="2024-07-01T01:04:56.340" v="5451" actId="478"/>
          <ac:cxnSpMkLst>
            <pc:docMk/>
            <pc:sldMk cId="2136104038" sldId="284"/>
            <ac:cxnSpMk id="78" creationId="{0ED0EC56-F4A2-5C08-EBC4-19064CD55999}"/>
          </ac:cxnSpMkLst>
        </pc:cxnChg>
        <pc:cxnChg chg="add del mod">
          <ac:chgData name="YanRu Wu Jin" userId="1c6505ccf5dbaf53" providerId="LiveId" clId="{755A5084-EDFC-470A-86D2-34F93BD718DC}" dt="2024-07-01T01:04:53.974" v="5450" actId="478"/>
          <ac:cxnSpMkLst>
            <pc:docMk/>
            <pc:sldMk cId="2136104038" sldId="284"/>
            <ac:cxnSpMk id="80" creationId="{219004BB-EEE2-7A2A-5E5A-60937237A5E9}"/>
          </ac:cxnSpMkLst>
        </pc:cxnChg>
        <pc:cxnChg chg="add del mod">
          <ac:chgData name="YanRu Wu Jin" userId="1c6505ccf5dbaf53" providerId="LiveId" clId="{755A5084-EDFC-470A-86D2-34F93BD718DC}" dt="2024-07-01T01:04:53.974" v="5450" actId="478"/>
          <ac:cxnSpMkLst>
            <pc:docMk/>
            <pc:sldMk cId="2136104038" sldId="284"/>
            <ac:cxnSpMk id="82" creationId="{22F448A2-BA61-7A20-DE26-90AC737A6A77}"/>
          </ac:cxnSpMkLst>
        </pc:cxnChg>
        <pc:cxnChg chg="add del mod">
          <ac:chgData name="YanRu Wu Jin" userId="1c6505ccf5dbaf53" providerId="LiveId" clId="{755A5084-EDFC-470A-86D2-34F93BD718DC}" dt="2024-07-01T01:04:53.974" v="5450" actId="478"/>
          <ac:cxnSpMkLst>
            <pc:docMk/>
            <pc:sldMk cId="2136104038" sldId="284"/>
            <ac:cxnSpMk id="83" creationId="{B26FF415-7ACF-2451-6429-35DC332AF16E}"/>
          </ac:cxnSpMkLst>
        </pc:cxnChg>
        <pc:cxnChg chg="add del mod">
          <ac:chgData name="YanRu Wu Jin" userId="1c6505ccf5dbaf53" providerId="LiveId" clId="{755A5084-EDFC-470A-86D2-34F93BD718DC}" dt="2024-07-01T01:04:53.974" v="5450" actId="478"/>
          <ac:cxnSpMkLst>
            <pc:docMk/>
            <pc:sldMk cId="2136104038" sldId="284"/>
            <ac:cxnSpMk id="87" creationId="{ED6E39BB-AFC9-02C9-72B9-99E414B6D271}"/>
          </ac:cxnSpMkLst>
        </pc:cxnChg>
        <pc:cxnChg chg="add del mod">
          <ac:chgData name="YanRu Wu Jin" userId="1c6505ccf5dbaf53" providerId="LiveId" clId="{755A5084-EDFC-470A-86D2-34F93BD718DC}" dt="2024-07-01T01:04:53.974" v="5450" actId="478"/>
          <ac:cxnSpMkLst>
            <pc:docMk/>
            <pc:sldMk cId="2136104038" sldId="284"/>
            <ac:cxnSpMk id="88" creationId="{880041DB-AA32-55D5-4D31-F55C2E40F205}"/>
          </ac:cxnSpMkLst>
        </pc:cxnChg>
        <pc:cxnChg chg="add mod">
          <ac:chgData name="YanRu Wu Jin" userId="1c6505ccf5dbaf53" providerId="LiveId" clId="{755A5084-EDFC-470A-86D2-34F93BD718DC}" dt="2024-07-01T01:05:08.984" v="5452"/>
          <ac:cxnSpMkLst>
            <pc:docMk/>
            <pc:sldMk cId="2136104038" sldId="284"/>
            <ac:cxnSpMk id="89" creationId="{D0D2D4B2-393A-9ECE-4762-DB6939284F6B}"/>
          </ac:cxnSpMkLst>
        </pc:cxnChg>
        <pc:cxnChg chg="add mod">
          <ac:chgData name="YanRu Wu Jin" userId="1c6505ccf5dbaf53" providerId="LiveId" clId="{755A5084-EDFC-470A-86D2-34F93BD718DC}" dt="2024-07-01T01:05:08.984" v="5452"/>
          <ac:cxnSpMkLst>
            <pc:docMk/>
            <pc:sldMk cId="2136104038" sldId="284"/>
            <ac:cxnSpMk id="90" creationId="{F21A6A58-EA5A-D1EA-8F59-79C39F71EC0B}"/>
          </ac:cxnSpMkLst>
        </pc:cxnChg>
        <pc:cxnChg chg="add mod">
          <ac:chgData name="YanRu Wu Jin" userId="1c6505ccf5dbaf53" providerId="LiveId" clId="{755A5084-EDFC-470A-86D2-34F93BD718DC}" dt="2024-07-01T01:05:08.984" v="5452"/>
          <ac:cxnSpMkLst>
            <pc:docMk/>
            <pc:sldMk cId="2136104038" sldId="284"/>
            <ac:cxnSpMk id="91" creationId="{566DB33C-E1D5-02EA-4273-D062862EDB92}"/>
          </ac:cxnSpMkLst>
        </pc:cxnChg>
        <pc:cxnChg chg="add mod">
          <ac:chgData name="YanRu Wu Jin" userId="1c6505ccf5dbaf53" providerId="LiveId" clId="{755A5084-EDFC-470A-86D2-34F93BD718DC}" dt="2024-07-01T01:05:08.984" v="5452"/>
          <ac:cxnSpMkLst>
            <pc:docMk/>
            <pc:sldMk cId="2136104038" sldId="284"/>
            <ac:cxnSpMk id="93" creationId="{6039E336-FC4C-F4D5-6B7A-684A844FC21D}"/>
          </ac:cxnSpMkLst>
        </pc:cxnChg>
        <pc:cxnChg chg="add mod">
          <ac:chgData name="YanRu Wu Jin" userId="1c6505ccf5dbaf53" providerId="LiveId" clId="{755A5084-EDFC-470A-86D2-34F93BD718DC}" dt="2024-07-01T01:05:08.984" v="5452"/>
          <ac:cxnSpMkLst>
            <pc:docMk/>
            <pc:sldMk cId="2136104038" sldId="284"/>
            <ac:cxnSpMk id="95" creationId="{A513C4DE-FDA3-D8E0-AB65-13649EF8C25F}"/>
          </ac:cxnSpMkLst>
        </pc:cxnChg>
        <pc:cxnChg chg="add mod">
          <ac:chgData name="YanRu Wu Jin" userId="1c6505ccf5dbaf53" providerId="LiveId" clId="{755A5084-EDFC-470A-86D2-34F93BD718DC}" dt="2024-07-01T01:05:08.984" v="5452"/>
          <ac:cxnSpMkLst>
            <pc:docMk/>
            <pc:sldMk cId="2136104038" sldId="284"/>
            <ac:cxnSpMk id="96" creationId="{652F9308-BB1C-CAD2-D303-DE3BE0835B15}"/>
          </ac:cxnSpMkLst>
        </pc:cxnChg>
        <pc:cxnChg chg="add mod">
          <ac:chgData name="YanRu Wu Jin" userId="1c6505ccf5dbaf53" providerId="LiveId" clId="{755A5084-EDFC-470A-86D2-34F93BD718DC}" dt="2024-07-01T01:05:08.984" v="5452"/>
          <ac:cxnSpMkLst>
            <pc:docMk/>
            <pc:sldMk cId="2136104038" sldId="284"/>
            <ac:cxnSpMk id="100" creationId="{2133EE08-B328-D861-2382-382C594A5FF7}"/>
          </ac:cxnSpMkLst>
        </pc:cxnChg>
        <pc:cxnChg chg="add mod">
          <ac:chgData name="YanRu Wu Jin" userId="1c6505ccf5dbaf53" providerId="LiveId" clId="{755A5084-EDFC-470A-86D2-34F93BD718DC}" dt="2024-07-01T01:05:26.974" v="5454"/>
          <ac:cxnSpMkLst>
            <pc:docMk/>
            <pc:sldMk cId="2136104038" sldId="284"/>
            <ac:cxnSpMk id="101" creationId="{5D43BC16-DBAB-1C8A-BA6C-B0A37552A386}"/>
          </ac:cxnSpMkLst>
        </pc:cxnChg>
        <pc:cxnChg chg="add mod">
          <ac:chgData name="YanRu Wu Jin" userId="1c6505ccf5dbaf53" providerId="LiveId" clId="{755A5084-EDFC-470A-86D2-34F93BD718DC}" dt="2024-07-01T01:05:26.974" v="5454"/>
          <ac:cxnSpMkLst>
            <pc:docMk/>
            <pc:sldMk cId="2136104038" sldId="284"/>
            <ac:cxnSpMk id="102" creationId="{044B076F-FC29-F566-6D2D-F8CB3D570584}"/>
          </ac:cxnSpMkLst>
        </pc:cxnChg>
        <pc:cxnChg chg="add mod">
          <ac:chgData name="YanRu Wu Jin" userId="1c6505ccf5dbaf53" providerId="LiveId" clId="{755A5084-EDFC-470A-86D2-34F93BD718DC}" dt="2024-07-01T01:05:26.974" v="5454"/>
          <ac:cxnSpMkLst>
            <pc:docMk/>
            <pc:sldMk cId="2136104038" sldId="284"/>
            <ac:cxnSpMk id="103" creationId="{58B2EF32-5FA4-0389-D2D3-3A63DFBBF86C}"/>
          </ac:cxnSpMkLst>
        </pc:cxnChg>
        <pc:cxnChg chg="add mod">
          <ac:chgData name="YanRu Wu Jin" userId="1c6505ccf5dbaf53" providerId="LiveId" clId="{755A5084-EDFC-470A-86D2-34F93BD718DC}" dt="2024-07-01T01:05:26.974" v="5454"/>
          <ac:cxnSpMkLst>
            <pc:docMk/>
            <pc:sldMk cId="2136104038" sldId="284"/>
            <ac:cxnSpMk id="105" creationId="{931E52DC-F5BD-66A9-4C75-815BFA93B181}"/>
          </ac:cxnSpMkLst>
        </pc:cxnChg>
        <pc:cxnChg chg="add mod">
          <ac:chgData name="YanRu Wu Jin" userId="1c6505ccf5dbaf53" providerId="LiveId" clId="{755A5084-EDFC-470A-86D2-34F93BD718DC}" dt="2024-07-01T01:05:26.974" v="5454"/>
          <ac:cxnSpMkLst>
            <pc:docMk/>
            <pc:sldMk cId="2136104038" sldId="284"/>
            <ac:cxnSpMk id="107" creationId="{7E850F77-AC63-1AAD-8306-093AAB23052E}"/>
          </ac:cxnSpMkLst>
        </pc:cxnChg>
        <pc:cxnChg chg="add mod">
          <ac:chgData name="YanRu Wu Jin" userId="1c6505ccf5dbaf53" providerId="LiveId" clId="{755A5084-EDFC-470A-86D2-34F93BD718DC}" dt="2024-07-01T01:05:26.974" v="5454"/>
          <ac:cxnSpMkLst>
            <pc:docMk/>
            <pc:sldMk cId="2136104038" sldId="284"/>
            <ac:cxnSpMk id="108" creationId="{434EB108-93FC-01CD-4AB8-034199A51F75}"/>
          </ac:cxnSpMkLst>
        </pc:cxnChg>
        <pc:cxnChg chg="add mod">
          <ac:chgData name="YanRu Wu Jin" userId="1c6505ccf5dbaf53" providerId="LiveId" clId="{755A5084-EDFC-470A-86D2-34F93BD718DC}" dt="2024-07-01T01:05:26.974" v="5454"/>
          <ac:cxnSpMkLst>
            <pc:docMk/>
            <pc:sldMk cId="2136104038" sldId="284"/>
            <ac:cxnSpMk id="112" creationId="{65C80BC2-9DAF-238D-6C49-E87441091073}"/>
          </ac:cxnSpMkLst>
        </pc:cxnChg>
        <pc:cxnChg chg="add mod">
          <ac:chgData name="YanRu Wu Jin" userId="1c6505ccf5dbaf53" providerId="LiveId" clId="{755A5084-EDFC-470A-86D2-34F93BD718DC}" dt="2024-07-01T01:05:26.974" v="5454"/>
          <ac:cxnSpMkLst>
            <pc:docMk/>
            <pc:sldMk cId="2136104038" sldId="284"/>
            <ac:cxnSpMk id="113" creationId="{7F645EE1-188F-08B6-FE0B-F04864967A6A}"/>
          </ac:cxnSpMkLst>
        </pc:cxnChg>
        <pc:cxnChg chg="add mod">
          <ac:chgData name="YanRu Wu Jin" userId="1c6505ccf5dbaf53" providerId="LiveId" clId="{755A5084-EDFC-470A-86D2-34F93BD718DC}" dt="2024-07-01T01:06:32.764" v="5473" actId="14100"/>
          <ac:cxnSpMkLst>
            <pc:docMk/>
            <pc:sldMk cId="2136104038" sldId="284"/>
            <ac:cxnSpMk id="114" creationId="{EEB48DB7-6D46-B5AC-BE87-79D0ED54DF0B}"/>
          </ac:cxnSpMkLst>
        </pc:cxnChg>
      </pc:sldChg>
      <pc:sldChg chg="addSp delSp modSp add mod ord modTransition addAnim delAnim modAnim">
        <pc:chgData name="YanRu Wu Jin" userId="1c6505ccf5dbaf53" providerId="LiveId" clId="{755A5084-EDFC-470A-86D2-34F93BD718DC}" dt="2024-07-04T18:23:23.153" v="8098" actId="20577"/>
        <pc:sldMkLst>
          <pc:docMk/>
          <pc:sldMk cId="502178520" sldId="285"/>
        </pc:sldMkLst>
        <pc:spChg chg="mod">
          <ac:chgData name="YanRu Wu Jin" userId="1c6505ccf5dbaf53" providerId="LiveId" clId="{755A5084-EDFC-470A-86D2-34F93BD718DC}" dt="2024-07-01T02:07:45.972" v="6269" actId="1076"/>
          <ac:spMkLst>
            <pc:docMk/>
            <pc:sldMk cId="502178520" sldId="285"/>
            <ac:spMk id="2" creationId="{33A3AA32-D6CB-BE45-C5EA-D98813F324C5}"/>
          </ac:spMkLst>
        </pc:spChg>
        <pc:spChg chg="add mod">
          <ac:chgData name="YanRu Wu Jin" userId="1c6505ccf5dbaf53" providerId="LiveId" clId="{755A5084-EDFC-470A-86D2-34F93BD718DC}" dt="2024-07-04T18:23:23.153" v="8098" actId="20577"/>
          <ac:spMkLst>
            <pc:docMk/>
            <pc:sldMk cId="502178520" sldId="285"/>
            <ac:spMk id="3" creationId="{D0AFE64D-DA9F-A03A-AF20-4476A0B29B2E}"/>
          </ac:spMkLst>
        </pc:spChg>
        <pc:spChg chg="add del mod">
          <ac:chgData name="YanRu Wu Jin" userId="1c6505ccf5dbaf53" providerId="LiveId" clId="{755A5084-EDFC-470A-86D2-34F93BD718DC}" dt="2024-07-01T02:07:35.405" v="6266" actId="478"/>
          <ac:spMkLst>
            <pc:docMk/>
            <pc:sldMk cId="502178520" sldId="285"/>
            <ac:spMk id="6" creationId="{E699FB42-AD11-3C94-1BFE-93DFF2ED714B}"/>
          </ac:spMkLst>
        </pc:spChg>
        <pc:spChg chg="del mod">
          <ac:chgData name="YanRu Wu Jin" userId="1c6505ccf5dbaf53" providerId="LiveId" clId="{755A5084-EDFC-470A-86D2-34F93BD718DC}" dt="2024-07-01T01:59:47.743" v="6257" actId="478"/>
          <ac:spMkLst>
            <pc:docMk/>
            <pc:sldMk cId="502178520" sldId="285"/>
            <ac:spMk id="7" creationId="{4EBCC64A-4616-BD2E-D616-E00376699C47}"/>
          </ac:spMkLst>
        </pc:spChg>
        <pc:picChg chg="add del mod">
          <ac:chgData name="YanRu Wu Jin" userId="1c6505ccf5dbaf53" providerId="LiveId" clId="{755A5084-EDFC-470A-86D2-34F93BD718DC}" dt="2024-07-01T02:08:09.572" v="6270" actId="478"/>
          <ac:picMkLst>
            <pc:docMk/>
            <pc:sldMk cId="502178520" sldId="285"/>
            <ac:picMk id="3" creationId="{246C9936-4436-4915-EF5F-F29C119ED6B1}"/>
          </ac:picMkLst>
        </pc:picChg>
        <pc:picChg chg="del">
          <ac:chgData name="YanRu Wu Jin" userId="1c6505ccf5dbaf53" providerId="LiveId" clId="{755A5084-EDFC-470A-86D2-34F93BD718DC}" dt="2024-07-01T01:59:43.324" v="6253" actId="478"/>
          <ac:picMkLst>
            <pc:docMk/>
            <pc:sldMk cId="502178520" sldId="285"/>
            <ac:picMk id="8" creationId="{33676EA2-96D3-92CF-9275-4CC3F3EC04E2}"/>
          </ac:picMkLst>
        </pc:picChg>
        <pc:picChg chg="add mod">
          <ac:chgData name="YanRu Wu Jin" userId="1c6505ccf5dbaf53" providerId="LiveId" clId="{755A5084-EDFC-470A-86D2-34F93BD718DC}" dt="2024-07-01T02:09:40.742" v="6272" actId="1076"/>
          <ac:picMkLst>
            <pc:docMk/>
            <pc:sldMk cId="502178520" sldId="285"/>
            <ac:picMk id="9" creationId="{64067D00-13A8-6638-F1BE-4F319057756C}"/>
          </ac:picMkLst>
        </pc:picChg>
        <pc:cxnChg chg="del mod">
          <ac:chgData name="YanRu Wu Jin" userId="1c6505ccf5dbaf53" providerId="LiveId" clId="{755A5084-EDFC-470A-86D2-34F93BD718DC}" dt="2024-07-01T01:59:46.209" v="6256" actId="478"/>
          <ac:cxnSpMkLst>
            <pc:docMk/>
            <pc:sldMk cId="502178520" sldId="285"/>
            <ac:cxnSpMk id="4" creationId="{C9B6E6A5-4276-2D03-89F2-94B6F63F8ED3}"/>
          </ac:cxnSpMkLst>
        </pc:cxnChg>
      </pc:sldChg>
      <pc:sldChg chg="new del">
        <pc:chgData name="YanRu Wu Jin" userId="1c6505ccf5dbaf53" providerId="LiveId" clId="{755A5084-EDFC-470A-86D2-34F93BD718DC}" dt="2024-07-01T01:59:35.194" v="6242" actId="47"/>
        <pc:sldMkLst>
          <pc:docMk/>
          <pc:sldMk cId="2643872828" sldId="285"/>
        </pc:sldMkLst>
      </pc:sldChg>
      <pc:sldChg chg="new del">
        <pc:chgData name="YanRu Wu Jin" userId="1c6505ccf5dbaf53" providerId="LiveId" clId="{755A5084-EDFC-470A-86D2-34F93BD718DC}" dt="2024-07-01T02:18:51.785" v="6572" actId="47"/>
        <pc:sldMkLst>
          <pc:docMk/>
          <pc:sldMk cId="1728382610" sldId="286"/>
        </pc:sldMkLst>
      </pc:sldChg>
      <pc:sldChg chg="addSp delSp modSp add mod modTransition">
        <pc:chgData name="YanRu Wu Jin" userId="1c6505ccf5dbaf53" providerId="LiveId" clId="{755A5084-EDFC-470A-86D2-34F93BD718DC}" dt="2024-07-04T18:23:42.454" v="8116" actId="20577"/>
        <pc:sldMkLst>
          <pc:docMk/>
          <pc:sldMk cId="1778071739" sldId="287"/>
        </pc:sldMkLst>
        <pc:spChg chg="mod">
          <ac:chgData name="YanRu Wu Jin" userId="1c6505ccf5dbaf53" providerId="LiveId" clId="{755A5084-EDFC-470A-86D2-34F93BD718DC}" dt="2024-07-01T02:18:49.447" v="6571" actId="14100"/>
          <ac:spMkLst>
            <pc:docMk/>
            <pc:sldMk cId="1778071739" sldId="287"/>
            <ac:spMk id="2" creationId="{33A3AA32-D6CB-BE45-C5EA-D98813F324C5}"/>
          </ac:spMkLst>
        </pc:spChg>
        <pc:spChg chg="add del mod">
          <ac:chgData name="YanRu Wu Jin" userId="1c6505ccf5dbaf53" providerId="LiveId" clId="{755A5084-EDFC-470A-86D2-34F93BD718DC}" dt="2024-07-01T11:29:57.828" v="6939" actId="478"/>
          <ac:spMkLst>
            <pc:docMk/>
            <pc:sldMk cId="1778071739" sldId="287"/>
            <ac:spMk id="3" creationId="{600438FA-BF1C-446D-301E-F868EF5AEDE2}"/>
          </ac:spMkLst>
        </pc:spChg>
        <pc:spChg chg="add mod">
          <ac:chgData name="YanRu Wu Jin" userId="1c6505ccf5dbaf53" providerId="LiveId" clId="{755A5084-EDFC-470A-86D2-34F93BD718DC}" dt="2024-07-01T11:29:55.174" v="6938"/>
          <ac:spMkLst>
            <pc:docMk/>
            <pc:sldMk cId="1778071739" sldId="287"/>
            <ac:spMk id="5" creationId="{D10BD14E-CEDA-5905-FBEA-B293145F9BAC}"/>
          </ac:spMkLst>
        </pc:spChg>
        <pc:spChg chg="add mod">
          <ac:chgData name="YanRu Wu Jin" userId="1c6505ccf5dbaf53" providerId="LiveId" clId="{755A5084-EDFC-470A-86D2-34F93BD718DC}" dt="2024-07-04T18:23:42.454" v="8116" actId="20577"/>
          <ac:spMkLst>
            <pc:docMk/>
            <pc:sldMk cId="1778071739" sldId="287"/>
            <ac:spMk id="6" creationId="{C26595C6-D168-A69D-3EBF-D8CD0CD13A25}"/>
          </ac:spMkLst>
        </pc:spChg>
      </pc:sldChg>
      <pc:sldChg chg="new del">
        <pc:chgData name="YanRu Wu Jin" userId="1c6505ccf5dbaf53" providerId="LiveId" clId="{755A5084-EDFC-470A-86D2-34F93BD718DC}" dt="2024-07-01T02:59:15.333" v="6637" actId="47"/>
        <pc:sldMkLst>
          <pc:docMk/>
          <pc:sldMk cId="1197247983" sldId="288"/>
        </pc:sldMkLst>
      </pc:sldChg>
      <pc:sldChg chg="addSp delSp modSp add mod ord modTransition delAnim modAnim">
        <pc:chgData name="YanRu Wu Jin" userId="1c6505ccf5dbaf53" providerId="LiveId" clId="{755A5084-EDFC-470A-86D2-34F93BD718DC}" dt="2024-07-05T07:45:50.853" v="8659"/>
        <pc:sldMkLst>
          <pc:docMk/>
          <pc:sldMk cId="1420184757" sldId="288"/>
        </pc:sldMkLst>
        <pc:spChg chg="add mod">
          <ac:chgData name="YanRu Wu Jin" userId="1c6505ccf5dbaf53" providerId="LiveId" clId="{755A5084-EDFC-470A-86D2-34F93BD718DC}" dt="2024-07-04T18:23:35.366" v="8110" actId="20577"/>
          <ac:spMkLst>
            <pc:docMk/>
            <pc:sldMk cId="1420184757" sldId="288"/>
            <ac:spMk id="2" creationId="{A13FC128-EB13-7D9C-92F8-EA4DE0C00F76}"/>
          </ac:spMkLst>
        </pc:spChg>
        <pc:spChg chg="add mod">
          <ac:chgData name="YanRu Wu Jin" userId="1c6505ccf5dbaf53" providerId="LiveId" clId="{755A5084-EDFC-470A-86D2-34F93BD718DC}" dt="2024-07-04T18:00:24.267" v="7561" actId="1076"/>
          <ac:spMkLst>
            <pc:docMk/>
            <pc:sldMk cId="1420184757" sldId="288"/>
            <ac:spMk id="4" creationId="{F989455D-83FB-A0F4-79D9-F6E1F44BE05F}"/>
          </ac:spMkLst>
        </pc:spChg>
        <pc:spChg chg="add mod">
          <ac:chgData name="YanRu Wu Jin" userId="1c6505ccf5dbaf53" providerId="LiveId" clId="{755A5084-EDFC-470A-86D2-34F93BD718DC}" dt="2024-07-04T18:00:48.531" v="7565" actId="1076"/>
          <ac:spMkLst>
            <pc:docMk/>
            <pc:sldMk cId="1420184757" sldId="288"/>
            <ac:spMk id="5" creationId="{48C5461D-0E98-FA24-D012-C267AE909AD2}"/>
          </ac:spMkLst>
        </pc:spChg>
        <pc:spChg chg="add mod ord">
          <ac:chgData name="YanRu Wu Jin" userId="1c6505ccf5dbaf53" providerId="LiveId" clId="{755A5084-EDFC-470A-86D2-34F93BD718DC}" dt="2024-07-04T18:00:41.319" v="7564" actId="14100"/>
          <ac:spMkLst>
            <pc:docMk/>
            <pc:sldMk cId="1420184757" sldId="288"/>
            <ac:spMk id="10" creationId="{36228FC3-6767-CBC9-5EE8-1E122055A482}"/>
          </ac:spMkLst>
        </pc:spChg>
        <pc:spChg chg="mod">
          <ac:chgData name="YanRu Wu Jin" userId="1c6505ccf5dbaf53" providerId="LiveId" clId="{755A5084-EDFC-470A-86D2-34F93BD718DC}" dt="2024-07-01T02:59:27.541" v="6688" actId="27636"/>
          <ac:spMkLst>
            <pc:docMk/>
            <pc:sldMk cId="1420184757" sldId="288"/>
            <ac:spMk id="13" creationId="{5A36B303-003B-0D4A-1985-629F7AB4124F}"/>
          </ac:spMkLst>
        </pc:spChg>
        <pc:picChg chg="add del mod">
          <ac:chgData name="YanRu Wu Jin" userId="1c6505ccf5dbaf53" providerId="LiveId" clId="{755A5084-EDFC-470A-86D2-34F93BD718DC}" dt="2024-07-01T03:01:43.141" v="6695" actId="478"/>
          <ac:picMkLst>
            <pc:docMk/>
            <pc:sldMk cId="1420184757" sldId="288"/>
            <ac:picMk id="2" creationId="{FF807056-F64A-6DAC-0C6B-919FD4372054}"/>
          </ac:picMkLst>
        </pc:picChg>
        <pc:picChg chg="add mod modCrop">
          <ac:chgData name="YanRu Wu Jin" userId="1c6505ccf5dbaf53" providerId="LiveId" clId="{755A5084-EDFC-470A-86D2-34F93BD718DC}" dt="2024-07-01T03:07:11.923" v="6720" actId="1076"/>
          <ac:picMkLst>
            <pc:docMk/>
            <pc:sldMk cId="1420184757" sldId="288"/>
            <ac:picMk id="3" creationId="{046644F0-511D-10B7-480D-360A2FB53E79}"/>
          </ac:picMkLst>
        </pc:picChg>
        <pc:picChg chg="del">
          <ac:chgData name="YanRu Wu Jin" userId="1c6505ccf5dbaf53" providerId="LiveId" clId="{755A5084-EDFC-470A-86D2-34F93BD718DC}" dt="2024-07-01T02:59:29.211" v="6689" actId="478"/>
          <ac:picMkLst>
            <pc:docMk/>
            <pc:sldMk cId="1420184757" sldId="288"/>
            <ac:picMk id="5" creationId="{21DE3919-D72D-21F6-5997-E8F1B7923C80}"/>
          </ac:picMkLst>
        </pc:picChg>
        <pc:picChg chg="add mod">
          <ac:chgData name="YanRu Wu Jin" userId="1c6505ccf5dbaf53" providerId="LiveId" clId="{755A5084-EDFC-470A-86D2-34F93BD718DC}" dt="2024-07-04T17:58:26.360" v="7482" actId="1076"/>
          <ac:picMkLst>
            <pc:docMk/>
            <pc:sldMk cId="1420184757" sldId="288"/>
            <ac:picMk id="6" creationId="{7D69E905-D797-F6DC-EEC3-5B02F195412B}"/>
          </ac:picMkLst>
        </pc:picChg>
        <pc:picChg chg="add del mod">
          <ac:chgData name="YanRu Wu Jin" userId="1c6505ccf5dbaf53" providerId="LiveId" clId="{755A5084-EDFC-470A-86D2-34F93BD718DC}" dt="2024-07-01T03:07:38.051" v="6727" actId="478"/>
          <ac:picMkLst>
            <pc:docMk/>
            <pc:sldMk cId="1420184757" sldId="288"/>
            <ac:picMk id="8" creationId="{745849EE-0019-6592-7D42-B07AFC63BB37}"/>
          </ac:picMkLst>
        </pc:picChg>
        <pc:picChg chg="mod">
          <ac:chgData name="YanRu Wu Jin" userId="1c6505ccf5dbaf53" providerId="LiveId" clId="{755A5084-EDFC-470A-86D2-34F93BD718DC}" dt="2024-07-01T03:08:39.193" v="6741" actId="1076"/>
          <ac:picMkLst>
            <pc:docMk/>
            <pc:sldMk cId="1420184757" sldId="288"/>
            <ac:picMk id="9" creationId="{2ABE2EB9-C4F0-3BD9-6CAB-E6AAAF805831}"/>
          </ac:picMkLst>
        </pc:picChg>
      </pc:sldChg>
      <pc:sldChg chg="addSp modSp add mod modTransition modAnim">
        <pc:chgData name="YanRu Wu Jin" userId="1c6505ccf5dbaf53" providerId="LiveId" clId="{755A5084-EDFC-470A-86D2-34F93BD718DC}" dt="2024-07-01T11:30:36.540" v="6944"/>
        <pc:sldMkLst>
          <pc:docMk/>
          <pc:sldMk cId="156968327" sldId="289"/>
        </pc:sldMkLst>
        <pc:spChg chg="mod">
          <ac:chgData name="YanRu Wu Jin" userId="1c6505ccf5dbaf53" providerId="LiveId" clId="{755A5084-EDFC-470A-86D2-34F93BD718DC}" dt="2024-07-01T11:16:41.362" v="6803" actId="20577"/>
          <ac:spMkLst>
            <pc:docMk/>
            <pc:sldMk cId="156968327" sldId="289"/>
            <ac:spMk id="2" creationId="{33A3AA32-D6CB-BE45-C5EA-D98813F324C5}"/>
          </ac:spMkLst>
        </pc:spChg>
        <pc:spChg chg="add mod">
          <ac:chgData name="YanRu Wu Jin" userId="1c6505ccf5dbaf53" providerId="LiveId" clId="{755A5084-EDFC-470A-86D2-34F93BD718DC}" dt="2024-07-01T11:27:20.875" v="6821" actId="20577"/>
          <ac:spMkLst>
            <pc:docMk/>
            <pc:sldMk cId="156968327" sldId="289"/>
            <ac:spMk id="3" creationId="{6BCBBA47-420B-95B6-D5FF-B7CE37BA1FF2}"/>
          </ac:spMkLst>
        </pc:spChg>
      </pc:sldChg>
      <pc:sldChg chg="new del">
        <pc:chgData name="YanRu Wu Jin" userId="1c6505ccf5dbaf53" providerId="LiveId" clId="{755A5084-EDFC-470A-86D2-34F93BD718DC}" dt="2024-07-01T11:16:23.944" v="6793" actId="47"/>
        <pc:sldMkLst>
          <pc:docMk/>
          <pc:sldMk cId="3356720140" sldId="289"/>
        </pc:sldMkLst>
      </pc:sldChg>
      <pc:sldChg chg="addSp delSp modSp add mod modTransition">
        <pc:chgData name="YanRu Wu Jin" userId="1c6505ccf5dbaf53" providerId="LiveId" clId="{755A5084-EDFC-470A-86D2-34F93BD718DC}" dt="2024-07-04T18:14:17.489" v="7937"/>
        <pc:sldMkLst>
          <pc:docMk/>
          <pc:sldMk cId="973584449" sldId="290"/>
        </pc:sldMkLst>
        <pc:spChg chg="mod">
          <ac:chgData name="YanRu Wu Jin" userId="1c6505ccf5dbaf53" providerId="LiveId" clId="{755A5084-EDFC-470A-86D2-34F93BD718DC}" dt="2024-07-01T11:29:22.814" v="6932" actId="20577"/>
          <ac:spMkLst>
            <pc:docMk/>
            <pc:sldMk cId="973584449" sldId="290"/>
            <ac:spMk id="2" creationId="{33A3AA32-D6CB-BE45-C5EA-D98813F324C5}"/>
          </ac:spMkLst>
        </pc:spChg>
        <pc:spChg chg="del mod">
          <ac:chgData name="YanRu Wu Jin" userId="1c6505ccf5dbaf53" providerId="LiveId" clId="{755A5084-EDFC-470A-86D2-34F93BD718DC}" dt="2024-07-01T11:29:43.108" v="6935" actId="478"/>
          <ac:spMkLst>
            <pc:docMk/>
            <pc:sldMk cId="973584449" sldId="290"/>
            <ac:spMk id="3" creationId="{600438FA-BF1C-446D-301E-F868EF5AEDE2}"/>
          </ac:spMkLst>
        </pc:spChg>
        <pc:spChg chg="add mod">
          <ac:chgData name="YanRu Wu Jin" userId="1c6505ccf5dbaf53" providerId="LiveId" clId="{755A5084-EDFC-470A-86D2-34F93BD718DC}" dt="2024-07-01T11:29:35.808" v="6933"/>
          <ac:spMkLst>
            <pc:docMk/>
            <pc:sldMk cId="973584449" sldId="290"/>
            <ac:spMk id="5" creationId="{C6F18940-D146-DC3C-A2CA-FE36290A00DF}"/>
          </ac:spMkLst>
        </pc:spChg>
        <pc:spChg chg="add del mod">
          <ac:chgData name="YanRu Wu Jin" userId="1c6505ccf5dbaf53" providerId="LiveId" clId="{755A5084-EDFC-470A-86D2-34F93BD718DC}" dt="2024-07-04T18:14:10.841" v="7932" actId="478"/>
          <ac:spMkLst>
            <pc:docMk/>
            <pc:sldMk cId="973584449" sldId="290"/>
            <ac:spMk id="6" creationId="{794B7689-D200-C762-CF73-A5C4D0FEF4F2}"/>
          </ac:spMkLst>
        </pc:spChg>
      </pc:sldChg>
      <pc:sldChg chg="addSp delSp new del mod">
        <pc:chgData name="YanRu Wu Jin" userId="1c6505ccf5dbaf53" providerId="LiveId" clId="{755A5084-EDFC-470A-86D2-34F93BD718DC}" dt="2024-07-02T18:16:31.980" v="7060" actId="47"/>
        <pc:sldMkLst>
          <pc:docMk/>
          <pc:sldMk cId="3527878123" sldId="291"/>
        </pc:sldMkLst>
        <pc:spChg chg="add del">
          <ac:chgData name="YanRu Wu Jin" userId="1c6505ccf5dbaf53" providerId="LiveId" clId="{755A5084-EDFC-470A-86D2-34F93BD718DC}" dt="2024-07-02T18:15:59.795" v="7044" actId="22"/>
          <ac:spMkLst>
            <pc:docMk/>
            <pc:sldMk cId="3527878123" sldId="291"/>
            <ac:spMk id="5" creationId="{DBA0F33D-C5A1-FC05-2FB8-0F325F40F94A}"/>
          </ac:spMkLst>
        </pc:spChg>
      </pc:sldChg>
      <pc:sldChg chg="addSp delSp modSp add mod modTransition">
        <pc:chgData name="YanRu Wu Jin" userId="1c6505ccf5dbaf53" providerId="LiveId" clId="{755A5084-EDFC-470A-86D2-34F93BD718DC}" dt="2024-07-04T19:07:31.830" v="8190" actId="21"/>
        <pc:sldMkLst>
          <pc:docMk/>
          <pc:sldMk cId="1182279609" sldId="292"/>
        </pc:sldMkLst>
        <pc:spChg chg="mod">
          <ac:chgData name="YanRu Wu Jin" userId="1c6505ccf5dbaf53" providerId="LiveId" clId="{755A5084-EDFC-470A-86D2-34F93BD718DC}" dt="2024-07-02T18:19:31.992" v="7099" actId="1076"/>
          <ac:spMkLst>
            <pc:docMk/>
            <pc:sldMk cId="1182279609" sldId="292"/>
            <ac:spMk id="3" creationId="{A95D35EC-507C-E9FF-AD56-032F4ECC1644}"/>
          </ac:spMkLst>
        </pc:spChg>
        <pc:spChg chg="mod">
          <ac:chgData name="YanRu Wu Jin" userId="1c6505ccf5dbaf53" providerId="LiveId" clId="{755A5084-EDFC-470A-86D2-34F93BD718DC}" dt="2024-07-04T18:23:01.933" v="8091" actId="14100"/>
          <ac:spMkLst>
            <pc:docMk/>
            <pc:sldMk cId="1182279609" sldId="292"/>
            <ac:spMk id="4" creationId="{51470B01-DB86-07CA-0726-344A0DA8E112}"/>
          </ac:spMkLst>
        </pc:spChg>
        <pc:spChg chg="add del mod">
          <ac:chgData name="YanRu Wu Jin" userId="1c6505ccf5dbaf53" providerId="LiveId" clId="{755A5084-EDFC-470A-86D2-34F93BD718DC}" dt="2024-07-04T19:07:31.830" v="8190" actId="21"/>
          <ac:spMkLst>
            <pc:docMk/>
            <pc:sldMk cId="1182279609" sldId="292"/>
            <ac:spMk id="6" creationId="{36F218E0-37E6-2F82-6B3F-ECB26CE95767}"/>
          </ac:spMkLst>
        </pc:spChg>
        <pc:spChg chg="del">
          <ac:chgData name="YanRu Wu Jin" userId="1c6505ccf5dbaf53" providerId="LiveId" clId="{755A5084-EDFC-470A-86D2-34F93BD718DC}" dt="2024-07-02T18:16:16.163" v="7053" actId="478"/>
          <ac:spMkLst>
            <pc:docMk/>
            <pc:sldMk cId="1182279609" sldId="292"/>
            <ac:spMk id="10" creationId="{3C9EB87B-3C33-975A-D6DC-9F5FFC1C8DF8}"/>
          </ac:spMkLst>
        </pc:spChg>
        <pc:spChg chg="del">
          <ac:chgData name="YanRu Wu Jin" userId="1c6505ccf5dbaf53" providerId="LiveId" clId="{755A5084-EDFC-470A-86D2-34F93BD718DC}" dt="2024-07-02T18:16:22.204" v="7055" actId="478"/>
          <ac:spMkLst>
            <pc:docMk/>
            <pc:sldMk cId="1182279609" sldId="292"/>
            <ac:spMk id="15" creationId="{4E78162E-3BF6-4BB1-F0DC-C4846B681606}"/>
          </ac:spMkLst>
        </pc:spChg>
        <pc:spChg chg="del">
          <ac:chgData name="YanRu Wu Jin" userId="1c6505ccf5dbaf53" providerId="LiveId" clId="{755A5084-EDFC-470A-86D2-34F93BD718DC}" dt="2024-07-02T18:16:10.567" v="7050" actId="478"/>
          <ac:spMkLst>
            <pc:docMk/>
            <pc:sldMk cId="1182279609" sldId="292"/>
            <ac:spMk id="19" creationId="{B2CF1CB6-80D5-C9BB-1CB9-6BEAF98F97A2}"/>
          </ac:spMkLst>
        </pc:spChg>
        <pc:spChg chg="del mod">
          <ac:chgData name="YanRu Wu Jin" userId="1c6505ccf5dbaf53" providerId="LiveId" clId="{755A5084-EDFC-470A-86D2-34F93BD718DC}" dt="2024-07-02T18:16:06.952" v="7048" actId="478"/>
          <ac:spMkLst>
            <pc:docMk/>
            <pc:sldMk cId="1182279609" sldId="292"/>
            <ac:spMk id="20" creationId="{A4BEC219-1925-2F22-AD5D-15D6D7563785}"/>
          </ac:spMkLst>
        </pc:spChg>
        <pc:spChg chg="del">
          <ac:chgData name="YanRu Wu Jin" userId="1c6505ccf5dbaf53" providerId="LiveId" clId="{755A5084-EDFC-470A-86D2-34F93BD718DC}" dt="2024-07-02T18:16:29.166" v="7058" actId="478"/>
          <ac:spMkLst>
            <pc:docMk/>
            <pc:sldMk cId="1182279609" sldId="292"/>
            <ac:spMk id="27" creationId="{8EA8DD90-BDC2-8522-F8F9-B60DCF6E6976}"/>
          </ac:spMkLst>
        </pc:spChg>
        <pc:spChg chg="del">
          <ac:chgData name="YanRu Wu Jin" userId="1c6505ccf5dbaf53" providerId="LiveId" clId="{755A5084-EDFC-470A-86D2-34F93BD718DC}" dt="2024-07-02T18:16:26.792" v="7057" actId="478"/>
          <ac:spMkLst>
            <pc:docMk/>
            <pc:sldMk cId="1182279609" sldId="292"/>
            <ac:spMk id="43" creationId="{16A0E00F-80AF-DD98-7978-74E9B9D1911F}"/>
          </ac:spMkLst>
        </pc:spChg>
        <pc:spChg chg="mod">
          <ac:chgData name="YanRu Wu Jin" userId="1c6505ccf5dbaf53" providerId="LiveId" clId="{755A5084-EDFC-470A-86D2-34F93BD718DC}" dt="2024-07-02T18:19:48.660" v="7102" actId="1076"/>
          <ac:spMkLst>
            <pc:docMk/>
            <pc:sldMk cId="1182279609" sldId="292"/>
            <ac:spMk id="53" creationId="{A39B05AD-D2B0-6828-9985-6F4DEC49A53E}"/>
          </ac:spMkLst>
        </pc:spChg>
        <pc:spChg chg="mod">
          <ac:chgData name="YanRu Wu Jin" userId="1c6505ccf5dbaf53" providerId="LiveId" clId="{755A5084-EDFC-470A-86D2-34F93BD718DC}" dt="2024-07-02T18:19:37.017" v="7101" actId="14100"/>
          <ac:spMkLst>
            <pc:docMk/>
            <pc:sldMk cId="1182279609" sldId="292"/>
            <ac:spMk id="78" creationId="{959B5F5C-097F-A69F-18CE-1ABDC8F1CC63}"/>
          </ac:spMkLst>
        </pc:spChg>
        <pc:picChg chg="del">
          <ac:chgData name="YanRu Wu Jin" userId="1c6505ccf5dbaf53" providerId="LiveId" clId="{755A5084-EDFC-470A-86D2-34F93BD718DC}" dt="2024-07-02T18:16:02.520" v="7046" actId="478"/>
          <ac:picMkLst>
            <pc:docMk/>
            <pc:sldMk cId="1182279609" sldId="292"/>
            <ac:picMk id="6" creationId="{1C5E3359-5C25-3745-1617-09D8C6880302}"/>
          </ac:picMkLst>
        </pc:picChg>
        <pc:cxnChg chg="del mod">
          <ac:chgData name="YanRu Wu Jin" userId="1c6505ccf5dbaf53" providerId="LiveId" clId="{755A5084-EDFC-470A-86D2-34F93BD718DC}" dt="2024-07-02T18:16:08.396" v="7049" actId="478"/>
          <ac:cxnSpMkLst>
            <pc:docMk/>
            <pc:sldMk cId="1182279609" sldId="292"/>
            <ac:cxnSpMk id="9" creationId="{6F127FA4-560F-DE08-144C-DF6B0A7C7EC3}"/>
          </ac:cxnSpMkLst>
        </pc:cxnChg>
        <pc:cxnChg chg="del mod">
          <ac:chgData name="YanRu Wu Jin" userId="1c6505ccf5dbaf53" providerId="LiveId" clId="{755A5084-EDFC-470A-86D2-34F93BD718DC}" dt="2024-07-02T18:16:19.315" v="7054" actId="478"/>
          <ac:cxnSpMkLst>
            <pc:docMk/>
            <pc:sldMk cId="1182279609" sldId="292"/>
            <ac:cxnSpMk id="11" creationId="{4F2AA668-57E2-C4FD-4C96-7706112C9224}"/>
          </ac:cxnSpMkLst>
        </pc:cxnChg>
        <pc:cxnChg chg="del mod">
          <ac:chgData name="YanRu Wu Jin" userId="1c6505ccf5dbaf53" providerId="LiveId" clId="{755A5084-EDFC-470A-86D2-34F93BD718DC}" dt="2024-07-02T18:16:13.719" v="7052" actId="478"/>
          <ac:cxnSpMkLst>
            <pc:docMk/>
            <pc:sldMk cId="1182279609" sldId="292"/>
            <ac:cxnSpMk id="34" creationId="{2398E485-499A-1A42-54E6-E0BC1FB5B15A}"/>
          </ac:cxnSpMkLst>
        </pc:cxnChg>
        <pc:cxnChg chg="del mod">
          <ac:chgData name="YanRu Wu Jin" userId="1c6505ccf5dbaf53" providerId="LiveId" clId="{755A5084-EDFC-470A-86D2-34F93BD718DC}" dt="2024-07-02T18:16:12.167" v="7051" actId="478"/>
          <ac:cxnSpMkLst>
            <pc:docMk/>
            <pc:sldMk cId="1182279609" sldId="292"/>
            <ac:cxnSpMk id="37" creationId="{DBEB6294-639E-4584-CCC3-F193DC578379}"/>
          </ac:cxnSpMkLst>
        </pc:cxnChg>
        <pc:cxnChg chg="del mod">
          <ac:chgData name="YanRu Wu Jin" userId="1c6505ccf5dbaf53" providerId="LiveId" clId="{755A5084-EDFC-470A-86D2-34F93BD718DC}" dt="2024-07-02T18:16:23.772" v="7056" actId="478"/>
          <ac:cxnSpMkLst>
            <pc:docMk/>
            <pc:sldMk cId="1182279609" sldId="292"/>
            <ac:cxnSpMk id="44" creationId="{7A01D35E-2392-11D0-47AF-6A9605C08A62}"/>
          </ac:cxnSpMkLst>
        </pc:cxnChg>
        <pc:cxnChg chg="del mod">
          <ac:chgData name="YanRu Wu Jin" userId="1c6505ccf5dbaf53" providerId="LiveId" clId="{755A5084-EDFC-470A-86D2-34F93BD718DC}" dt="2024-07-02T18:16:30.398" v="7059" actId="478"/>
          <ac:cxnSpMkLst>
            <pc:docMk/>
            <pc:sldMk cId="1182279609" sldId="292"/>
            <ac:cxnSpMk id="63" creationId="{C086B221-6BF9-528E-5185-9249E524F916}"/>
          </ac:cxnSpMkLst>
        </pc:cxnChg>
      </pc:sldChg>
      <pc:sldChg chg="addSp delSp modSp add mod">
        <pc:chgData name="YanRu Wu Jin" userId="1c6505ccf5dbaf53" providerId="LiveId" clId="{755A5084-EDFC-470A-86D2-34F93BD718DC}" dt="2024-07-02T19:00:26.472" v="7432" actId="1076"/>
        <pc:sldMkLst>
          <pc:docMk/>
          <pc:sldMk cId="3013742082" sldId="293"/>
        </pc:sldMkLst>
        <pc:spChg chg="add del mod">
          <ac:chgData name="YanRu Wu Jin" userId="1c6505ccf5dbaf53" providerId="LiveId" clId="{755A5084-EDFC-470A-86D2-34F93BD718DC}" dt="2024-07-02T18:57:37.128" v="7303" actId="1076"/>
          <ac:spMkLst>
            <pc:docMk/>
            <pc:sldMk cId="3013742082" sldId="293"/>
            <ac:spMk id="3" creationId="{A95D35EC-507C-E9FF-AD56-032F4ECC1644}"/>
          </ac:spMkLst>
        </pc:spChg>
        <pc:spChg chg="add mod">
          <ac:chgData name="YanRu Wu Jin" userId="1c6505ccf5dbaf53" providerId="LiveId" clId="{755A5084-EDFC-470A-86D2-34F93BD718DC}" dt="2024-07-02T18:39:23.196" v="7129" actId="14100"/>
          <ac:spMkLst>
            <pc:docMk/>
            <pc:sldMk cId="3013742082" sldId="293"/>
            <ac:spMk id="7" creationId="{720A08B7-A5B1-EBC7-BAAB-34B8B239065E}"/>
          </ac:spMkLst>
        </pc:spChg>
        <pc:spChg chg="del">
          <ac:chgData name="YanRu Wu Jin" userId="1c6505ccf5dbaf53" providerId="LiveId" clId="{755A5084-EDFC-470A-86D2-34F93BD718DC}" dt="2024-07-02T18:38:25.572" v="7121" actId="478"/>
          <ac:spMkLst>
            <pc:docMk/>
            <pc:sldMk cId="3013742082" sldId="293"/>
            <ac:spMk id="10" creationId="{3C9EB87B-3C33-975A-D6DC-9F5FFC1C8DF8}"/>
          </ac:spMkLst>
        </pc:spChg>
        <pc:spChg chg="add mod">
          <ac:chgData name="YanRu Wu Jin" userId="1c6505ccf5dbaf53" providerId="LiveId" clId="{755A5084-EDFC-470A-86D2-34F93BD718DC}" dt="2024-07-02T18:56:56" v="7294" actId="1076"/>
          <ac:spMkLst>
            <pc:docMk/>
            <pc:sldMk cId="3013742082" sldId="293"/>
            <ac:spMk id="12" creationId="{5CCB0CC2-B765-62E0-2A0A-F3B82AE36544}"/>
          </ac:spMkLst>
        </pc:spChg>
        <pc:spChg chg="add mod">
          <ac:chgData name="YanRu Wu Jin" userId="1c6505ccf5dbaf53" providerId="LiveId" clId="{755A5084-EDFC-470A-86D2-34F93BD718DC}" dt="2024-07-02T18:57:00.324" v="7295" actId="1076"/>
          <ac:spMkLst>
            <pc:docMk/>
            <pc:sldMk cId="3013742082" sldId="293"/>
            <ac:spMk id="13" creationId="{72362C94-1A57-2BBB-10DF-DF02DE36F5EB}"/>
          </ac:spMkLst>
        </pc:spChg>
        <pc:spChg chg="del">
          <ac:chgData name="YanRu Wu Jin" userId="1c6505ccf5dbaf53" providerId="LiveId" clId="{755A5084-EDFC-470A-86D2-34F93BD718DC}" dt="2024-07-02T18:38:22.255" v="7119" actId="478"/>
          <ac:spMkLst>
            <pc:docMk/>
            <pc:sldMk cId="3013742082" sldId="293"/>
            <ac:spMk id="15" creationId="{4E78162E-3BF6-4BB1-F0DC-C4846B681606}"/>
          </ac:spMkLst>
        </pc:spChg>
        <pc:spChg chg="add mod">
          <ac:chgData name="YanRu Wu Jin" userId="1c6505ccf5dbaf53" providerId="LiveId" clId="{755A5084-EDFC-470A-86D2-34F93BD718DC}" dt="2024-07-02T19:00:04.770" v="7429" actId="1076"/>
          <ac:spMkLst>
            <pc:docMk/>
            <pc:sldMk cId="3013742082" sldId="293"/>
            <ac:spMk id="16" creationId="{BA2F44E4-6C66-B255-F53D-B971F687F335}"/>
          </ac:spMkLst>
        </pc:spChg>
        <pc:spChg chg="add mod">
          <ac:chgData name="YanRu Wu Jin" userId="1c6505ccf5dbaf53" providerId="LiveId" clId="{755A5084-EDFC-470A-86D2-34F93BD718DC}" dt="2024-07-02T19:00:26.472" v="7432" actId="1076"/>
          <ac:spMkLst>
            <pc:docMk/>
            <pc:sldMk cId="3013742082" sldId="293"/>
            <ac:spMk id="18" creationId="{DE42735C-8340-0534-DD4C-EABA84D84C01}"/>
          </ac:spMkLst>
        </pc:spChg>
        <pc:spChg chg="del">
          <ac:chgData name="YanRu Wu Jin" userId="1c6505ccf5dbaf53" providerId="LiveId" clId="{755A5084-EDFC-470A-86D2-34F93BD718DC}" dt="2024-07-02T18:38:08.034" v="7112" actId="478"/>
          <ac:spMkLst>
            <pc:docMk/>
            <pc:sldMk cId="3013742082" sldId="293"/>
            <ac:spMk id="19" creationId="{B2CF1CB6-80D5-C9BB-1CB9-6BEAF98F97A2}"/>
          </ac:spMkLst>
        </pc:spChg>
        <pc:spChg chg="del mod">
          <ac:chgData name="YanRu Wu Jin" userId="1c6505ccf5dbaf53" providerId="LiveId" clId="{755A5084-EDFC-470A-86D2-34F93BD718DC}" dt="2024-07-02T18:37:46.406" v="7110" actId="478"/>
          <ac:spMkLst>
            <pc:docMk/>
            <pc:sldMk cId="3013742082" sldId="293"/>
            <ac:spMk id="20" creationId="{A4BEC219-1925-2F22-AD5D-15D6D7563785}"/>
          </ac:spMkLst>
        </pc:spChg>
        <pc:spChg chg="del">
          <ac:chgData name="YanRu Wu Jin" userId="1c6505ccf5dbaf53" providerId="LiveId" clId="{755A5084-EDFC-470A-86D2-34F93BD718DC}" dt="2024-07-02T18:38:12.536" v="7115" actId="478"/>
          <ac:spMkLst>
            <pc:docMk/>
            <pc:sldMk cId="3013742082" sldId="293"/>
            <ac:spMk id="27" creationId="{8EA8DD90-BDC2-8522-F8F9-B60DCF6E6976}"/>
          </ac:spMkLst>
        </pc:spChg>
        <pc:spChg chg="del">
          <ac:chgData name="YanRu Wu Jin" userId="1c6505ccf5dbaf53" providerId="LiveId" clId="{755A5084-EDFC-470A-86D2-34F93BD718DC}" dt="2024-07-02T18:38:18.690" v="7117" actId="478"/>
          <ac:spMkLst>
            <pc:docMk/>
            <pc:sldMk cId="3013742082" sldId="293"/>
            <ac:spMk id="43" creationId="{16A0E00F-80AF-DD98-7978-74E9B9D1911F}"/>
          </ac:spMkLst>
        </pc:spChg>
        <pc:picChg chg="del">
          <ac:chgData name="YanRu Wu Jin" userId="1c6505ccf5dbaf53" providerId="LiveId" clId="{755A5084-EDFC-470A-86D2-34F93BD718DC}" dt="2024-07-02T18:37:40.435" v="7106" actId="478"/>
          <ac:picMkLst>
            <pc:docMk/>
            <pc:sldMk cId="3013742082" sldId="293"/>
            <ac:picMk id="6" creationId="{1C5E3359-5C25-3745-1617-09D8C6880302}"/>
          </ac:picMkLst>
        </pc:picChg>
        <pc:picChg chg="add mod">
          <ac:chgData name="YanRu Wu Jin" userId="1c6505ccf5dbaf53" providerId="LiveId" clId="{755A5084-EDFC-470A-86D2-34F93BD718DC}" dt="2024-07-02T19:00:21.801" v="7431" actId="1076"/>
          <ac:picMkLst>
            <pc:docMk/>
            <pc:sldMk cId="3013742082" sldId="293"/>
            <ac:picMk id="17" creationId="{069FABCB-AE06-AF0D-57D9-1245BBD9D5C6}"/>
          </ac:picMkLst>
        </pc:picChg>
        <pc:cxnChg chg="del mod">
          <ac:chgData name="YanRu Wu Jin" userId="1c6505ccf5dbaf53" providerId="LiveId" clId="{755A5084-EDFC-470A-86D2-34F93BD718DC}" dt="2024-07-02T18:37:48.409" v="7111" actId="478"/>
          <ac:cxnSpMkLst>
            <pc:docMk/>
            <pc:sldMk cId="3013742082" sldId="293"/>
            <ac:cxnSpMk id="9" creationId="{6F127FA4-560F-DE08-144C-DF6B0A7C7EC3}"/>
          </ac:cxnSpMkLst>
        </pc:cxnChg>
        <pc:cxnChg chg="del mod">
          <ac:chgData name="YanRu Wu Jin" userId="1c6505ccf5dbaf53" providerId="LiveId" clId="{755A5084-EDFC-470A-86D2-34F93BD718DC}" dt="2024-07-02T18:38:23.710" v="7120" actId="478"/>
          <ac:cxnSpMkLst>
            <pc:docMk/>
            <pc:sldMk cId="3013742082" sldId="293"/>
            <ac:cxnSpMk id="11" creationId="{4F2AA668-57E2-C4FD-4C96-7706112C9224}"/>
          </ac:cxnSpMkLst>
        </pc:cxnChg>
        <pc:cxnChg chg="del mod">
          <ac:chgData name="YanRu Wu Jin" userId="1c6505ccf5dbaf53" providerId="LiveId" clId="{755A5084-EDFC-470A-86D2-34F93BD718DC}" dt="2024-07-02T18:38:10.739" v="7114" actId="478"/>
          <ac:cxnSpMkLst>
            <pc:docMk/>
            <pc:sldMk cId="3013742082" sldId="293"/>
            <ac:cxnSpMk id="34" creationId="{2398E485-499A-1A42-54E6-E0BC1FB5B15A}"/>
          </ac:cxnSpMkLst>
        </pc:cxnChg>
        <pc:cxnChg chg="del mod">
          <ac:chgData name="YanRu Wu Jin" userId="1c6505ccf5dbaf53" providerId="LiveId" clId="{755A5084-EDFC-470A-86D2-34F93BD718DC}" dt="2024-07-02T18:38:09.459" v="7113" actId="478"/>
          <ac:cxnSpMkLst>
            <pc:docMk/>
            <pc:sldMk cId="3013742082" sldId="293"/>
            <ac:cxnSpMk id="37" creationId="{DBEB6294-639E-4584-CCC3-F193DC578379}"/>
          </ac:cxnSpMkLst>
        </pc:cxnChg>
        <pc:cxnChg chg="del mod">
          <ac:chgData name="YanRu Wu Jin" userId="1c6505ccf5dbaf53" providerId="LiveId" clId="{755A5084-EDFC-470A-86D2-34F93BD718DC}" dt="2024-07-02T18:38:20.408" v="7118" actId="478"/>
          <ac:cxnSpMkLst>
            <pc:docMk/>
            <pc:sldMk cId="3013742082" sldId="293"/>
            <ac:cxnSpMk id="44" creationId="{7A01D35E-2392-11D0-47AF-6A9605C08A62}"/>
          </ac:cxnSpMkLst>
        </pc:cxnChg>
        <pc:cxnChg chg="del mod">
          <ac:chgData name="YanRu Wu Jin" userId="1c6505ccf5dbaf53" providerId="LiveId" clId="{755A5084-EDFC-470A-86D2-34F93BD718DC}" dt="2024-07-02T18:38:13.432" v="7116" actId="478"/>
          <ac:cxnSpMkLst>
            <pc:docMk/>
            <pc:sldMk cId="3013742082" sldId="293"/>
            <ac:cxnSpMk id="63" creationId="{C086B221-6BF9-528E-5185-9249E524F916}"/>
          </ac:cxnSpMkLst>
        </pc:cxnChg>
      </pc:sldChg>
      <pc:sldChg chg="addSp delSp modSp add mod modAnim">
        <pc:chgData name="YanRu Wu Jin" userId="1c6505ccf5dbaf53" providerId="LiveId" clId="{755A5084-EDFC-470A-86D2-34F93BD718DC}" dt="2024-07-04T18:23:37.629" v="8112" actId="20577"/>
        <pc:sldMkLst>
          <pc:docMk/>
          <pc:sldMk cId="1533265416" sldId="294"/>
        </pc:sldMkLst>
        <pc:spChg chg="mod">
          <ac:chgData name="YanRu Wu Jin" userId="1c6505ccf5dbaf53" providerId="LiveId" clId="{755A5084-EDFC-470A-86D2-34F93BD718DC}" dt="2024-07-04T18:02:51.731" v="7575" actId="1076"/>
          <ac:spMkLst>
            <pc:docMk/>
            <pc:sldMk cId="1533265416" sldId="294"/>
            <ac:spMk id="2" creationId="{33A3AA32-D6CB-BE45-C5EA-D98813F324C5}"/>
          </ac:spMkLst>
        </pc:spChg>
        <pc:spChg chg="add mod">
          <ac:chgData name="YanRu Wu Jin" userId="1c6505ccf5dbaf53" providerId="LiveId" clId="{755A5084-EDFC-470A-86D2-34F93BD718DC}" dt="2024-07-04T18:13:47.037" v="7929" actId="113"/>
          <ac:spMkLst>
            <pc:docMk/>
            <pc:sldMk cId="1533265416" sldId="294"/>
            <ac:spMk id="5" creationId="{2EF0BFDD-6CA5-7C29-83F5-4C5AFFCD87EC}"/>
          </ac:spMkLst>
        </pc:spChg>
        <pc:spChg chg="mod">
          <ac:chgData name="YanRu Wu Jin" userId="1c6505ccf5dbaf53" providerId="LiveId" clId="{755A5084-EDFC-470A-86D2-34F93BD718DC}" dt="2024-07-04T18:23:37.629" v="8112" actId="20577"/>
          <ac:spMkLst>
            <pc:docMk/>
            <pc:sldMk cId="1533265416" sldId="294"/>
            <ac:spMk id="6" creationId="{794B7689-D200-C762-CF73-A5C4D0FEF4F2}"/>
          </ac:spMkLst>
        </pc:spChg>
        <pc:picChg chg="add mod ord">
          <ac:chgData name="YanRu Wu Jin" userId="1c6505ccf5dbaf53" providerId="LiveId" clId="{755A5084-EDFC-470A-86D2-34F93BD718DC}" dt="2024-07-04T18:02:43.730" v="7574" actId="1076"/>
          <ac:picMkLst>
            <pc:docMk/>
            <pc:sldMk cId="1533265416" sldId="294"/>
            <ac:picMk id="3" creationId="{274E2B8D-5997-40B6-F403-C1A660F29C07}"/>
          </ac:picMkLst>
        </pc:picChg>
        <pc:picChg chg="del">
          <ac:chgData name="YanRu Wu Jin" userId="1c6505ccf5dbaf53" providerId="LiveId" clId="{755A5084-EDFC-470A-86D2-34F93BD718DC}" dt="2024-07-04T18:02:15.727" v="7567" actId="478"/>
          <ac:picMkLst>
            <pc:docMk/>
            <pc:sldMk cId="1533265416" sldId="294"/>
            <ac:picMk id="4" creationId="{F2007751-C208-DA13-B049-76FC190567AB}"/>
          </ac:picMkLst>
        </pc:picChg>
      </pc:sldChg>
      <pc:sldChg chg="modSp add mod modAnim">
        <pc:chgData name="YanRu Wu Jin" userId="1c6505ccf5dbaf53" providerId="LiveId" clId="{755A5084-EDFC-470A-86D2-34F93BD718DC}" dt="2024-07-05T00:04:25.936" v="8658" actId="14100"/>
        <pc:sldMkLst>
          <pc:docMk/>
          <pc:sldMk cId="1583914140" sldId="295"/>
        </pc:sldMkLst>
        <pc:spChg chg="mod">
          <ac:chgData name="YanRu Wu Jin" userId="1c6505ccf5dbaf53" providerId="LiveId" clId="{755A5084-EDFC-470A-86D2-34F93BD718DC}" dt="2024-07-04T18:16:02.143" v="7979" actId="14100"/>
          <ac:spMkLst>
            <pc:docMk/>
            <pc:sldMk cId="1583914140" sldId="295"/>
            <ac:spMk id="2" creationId="{33A3AA32-D6CB-BE45-C5EA-D98813F324C5}"/>
          </ac:spMkLst>
        </pc:spChg>
        <pc:spChg chg="mod">
          <ac:chgData name="YanRu Wu Jin" userId="1c6505ccf5dbaf53" providerId="LiveId" clId="{755A5084-EDFC-470A-86D2-34F93BD718DC}" dt="2024-07-05T00:04:25.936" v="8658" actId="14100"/>
          <ac:spMkLst>
            <pc:docMk/>
            <pc:sldMk cId="1583914140" sldId="295"/>
            <ac:spMk id="5" creationId="{2EF0BFDD-6CA5-7C29-83F5-4C5AFFCD87EC}"/>
          </ac:spMkLst>
        </pc:spChg>
        <pc:spChg chg="mod">
          <ac:chgData name="YanRu Wu Jin" userId="1c6505ccf5dbaf53" providerId="LiveId" clId="{755A5084-EDFC-470A-86D2-34F93BD718DC}" dt="2024-07-04T18:23:40.170" v="8114" actId="20577"/>
          <ac:spMkLst>
            <pc:docMk/>
            <pc:sldMk cId="1583914140" sldId="295"/>
            <ac:spMk id="6" creationId="{794B7689-D200-C762-CF73-A5C4D0FEF4F2}"/>
          </ac:spMkLst>
        </pc:spChg>
      </pc:sldChg>
      <pc:sldMasterChg chg="modTransition setBg modSldLayout">
        <pc:chgData name="YanRu Wu Jin" userId="1c6505ccf5dbaf53" providerId="LiveId" clId="{755A5084-EDFC-470A-86D2-34F93BD718DC}" dt="2024-07-01T10:09:55.476" v="6779"/>
        <pc:sldMasterMkLst>
          <pc:docMk/>
          <pc:sldMasterMk cId="3139514342" sldId="2147484093"/>
        </pc:sldMasterMkLst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257222572" sldId="2147484094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1300172583" sldId="2147484095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4019817994" sldId="2147484096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251924639" sldId="2147484097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1998846565" sldId="2147484098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393625969" sldId="2147484099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237811877" sldId="2147484100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878298645" sldId="2147484101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1708162147" sldId="2147484102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1812836777" sldId="2147484103"/>
          </pc:sldLayoutMkLst>
        </pc:sldLayoutChg>
        <pc:sldLayoutChg chg="modTransition setBg">
          <pc:chgData name="YanRu Wu Jin" userId="1c6505ccf5dbaf53" providerId="LiveId" clId="{755A5084-EDFC-470A-86D2-34F93BD718DC}" dt="2024-07-01T10:09:55.476" v="6779"/>
          <pc:sldLayoutMkLst>
            <pc:docMk/>
            <pc:sldMasterMk cId="3139514342" sldId="2147484093"/>
            <pc:sldLayoutMk cId="2037569372" sldId="214748410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5DB232-8FB1-9FAA-6384-E78DE460FA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405D2-AF13-177C-342C-D6E9BFEC5B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404E2-C809-4C5E-BABC-A9590E5FE462}" type="datetimeFigureOut">
              <a:rPr lang="es-ES" smtClean="0"/>
              <a:t>05/07/2024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6A220-E0F6-3329-404B-97C68D8024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296B3-9302-179D-C69E-D319C4E4D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411C6-8076-49F8-8E2C-FC3CAEB2417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732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D3568-C2D3-49C5-9D18-8465BBA561CE}" type="datetimeFigureOut">
              <a:rPr lang="es-ES" smtClean="0"/>
              <a:t>05/07/2024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EF318-0AE2-4065-A1D5-EA8F61B8CB2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670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F318-0AE2-4065-A1D5-EA8F61B8CB2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69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F318-0AE2-4065-A1D5-EA8F61B8CB2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820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F318-0AE2-4065-A1D5-EA8F61B8CB2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343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F318-0AE2-4065-A1D5-EA8F61B8CB2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25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5D1B-63AA-D1A3-08DA-EF9431E85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947EA-AAC4-C794-1D7C-7DA30C34A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B6927-7D79-8DA4-9806-997ACC14F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6C0D-4E72-7BB8-1950-844FA643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0CC8D-EA2F-5134-E2E8-863E4A92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DA8F5-372C-4BE9-7454-17A91C76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5E0EA-4B5B-D734-304C-58A7823F1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73AD6-FA3A-62D3-08FF-714CBAC8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7D8B8-365F-8741-92B9-CA14E522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784AB-80E8-238A-AD6F-44D259EB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3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6BFB7-E3F3-0457-2F14-103BD93D5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56C3F-DA9A-7869-6ACA-98E0060E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B114-FF35-B513-202B-CC5F09BA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DCD7-BCA3-F6EB-A54D-60225400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7185-53E5-D332-A7DE-6DE0E4F7C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6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86C1-EF10-33C4-7F6B-0A53903E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5F869-4D2B-CD4C-B9EA-3A331E5D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55CD-1049-0012-0833-E1007FFB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3570B-6BD2-2BF2-887B-706C872F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BC0DE-F59D-09A0-CA0E-1DE17BA0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7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6C20-E1B5-F02C-D656-E0802CB2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BB9FE-39E7-BB10-238D-5C9AF3749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E21CB-4774-C2D8-49BA-0FE5ACBD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8DC8C-CAD6-F5F9-8390-60C46005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B450-93E1-7A42-52BA-06A2E5AC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1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C8FC-E39C-4EDE-5001-809668DD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332E8-2905-3E51-6892-948B2D2AD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7817A-12DC-07B8-A7EB-49CDB707C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3136E-DA9E-5A5A-4C99-68E96A44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25BF-C012-BFAD-7129-D24D527A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4FEAC-D767-9FE6-35BD-4D3BD4E9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5647-E22A-459A-751B-0AD891FB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EC408-F853-8979-F76D-3F954C28B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D7C5E-9765-D118-46FF-2295E6B14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4CD11-353C-D12B-D6AD-B0BC73A1E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F4676-57A9-7465-DE70-D9BBA77D2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4F38C3-4EF6-50E9-894E-DD012C72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53689D-7300-967E-53F8-FE51FD9E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DC832-5C87-9387-2455-A2045AFA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4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B0FA-0CF1-F5D3-14E5-C23BA20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42A1-1C8B-1109-0928-A686C76B5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F13D6-E199-D4EA-76C9-F833E945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1B050-A629-741D-C3D0-0B90EE73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ACAAA-F307-5D68-9EB8-F4594099A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7B8914-B451-A4C5-27E3-8944D2C7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6EEB5-4982-44C2-1363-2D69AB3F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7887-0839-3F8D-01BF-C0A43473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D3F-CA73-1B3D-83CF-147E3C2E2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E05B5-0EA6-CCDF-630E-589556460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BCC19-0E06-43C9-98C6-0048A377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62DCB-A67C-BEE6-FB59-2DE51B6E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F4492-9F40-C89A-D1BD-BBB417CE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9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0E3F1-3CA0-7E96-8E65-63AD2EDE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54706-9F45-3C4F-6DBC-7CB244945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AD2CF-40AF-B211-6F79-552DF72BE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EBEE5-7A61-665F-F3E7-3FC06332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E4221-CD81-CF3D-091F-1B83535B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14BA2-57A8-C6B8-1E37-555F77EA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6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143ED-71BA-F1C9-1580-B0073F46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E28D0-AFEE-72A3-83A5-E30385DF7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BE53A-BFA6-68B4-AB67-898E7BD38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736193-EDE3-4BB5-AE5F-E6E5472AB8B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4815-17D9-3F27-38F8-49868D924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CC1CF-7D9F-62A5-5BC7-245B2D5BB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microsoft.com/office/2007/relationships/hdphoto" Target="../media/hdphoto1.wdp"/><Relationship Id="rId7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8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video" Target="../media/media5.mp4"/><Relationship Id="rId11" Type="http://schemas.openxmlformats.org/officeDocument/2006/relationships/image" Target="../media/image26.png"/><Relationship Id="rId5" Type="http://schemas.microsoft.com/office/2007/relationships/media" Target="../media/media5.mp4"/><Relationship Id="rId10" Type="http://schemas.openxmlformats.org/officeDocument/2006/relationships/image" Target="../media/image25.png"/><Relationship Id="rId4" Type="http://schemas.microsoft.com/office/2007/relationships/media" Target="../media/media4.mp4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microsoft.com/office/2007/relationships/media" Target="../media/media10.mp4"/><Relationship Id="rId11" Type="http://schemas.openxmlformats.org/officeDocument/2006/relationships/image" Target="../media/image31.png"/><Relationship Id="rId5" Type="http://schemas.microsoft.com/office/2007/relationships/media" Target="../media/media9.mp4"/><Relationship Id="rId10" Type="http://schemas.openxmlformats.org/officeDocument/2006/relationships/image" Target="../media/image30.png"/><Relationship Id="rId4" Type="http://schemas.microsoft.com/office/2007/relationships/media" Target="../media/media8.mp4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4FA02563-9386-BC9E-10CA-F5E1E940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11" y="745624"/>
            <a:ext cx="11521106" cy="2995613"/>
          </a:xfrm>
        </p:spPr>
        <p:txBody>
          <a:bodyPr>
            <a:no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 de sistemas </a:t>
            </a:r>
            <a:r>
              <a:rPr lang="es-E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multiagente</a:t>
            </a:r>
            <a:r>
              <a:rPr lang="es-E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y sus aplicaciones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24ADC4-78D8-C381-57CC-2ECB58347CCF}"/>
              </a:ext>
            </a:extLst>
          </p:cNvPr>
          <p:cNvSpPr txBox="1">
            <a:spLocks/>
          </p:cNvSpPr>
          <p:nvPr/>
        </p:nvSpPr>
        <p:spPr>
          <a:xfrm>
            <a:off x="3264004" y="4789202"/>
            <a:ext cx="5660918" cy="1687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Supervisores:</a:t>
            </a:r>
            <a:br>
              <a:rPr lang="es-E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Juan Jiménez Castellanos</a:t>
            </a:r>
            <a:br>
              <a:rPr lang="es-E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Lía García Pérez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6FC930-9C1B-E0F7-66F5-BEE987865B20}"/>
              </a:ext>
            </a:extLst>
          </p:cNvPr>
          <p:cNvCxnSpPr>
            <a:cxnSpLocks/>
          </p:cNvCxnSpPr>
          <p:nvPr/>
        </p:nvCxnSpPr>
        <p:spPr>
          <a:xfrm>
            <a:off x="1212262" y="3607673"/>
            <a:ext cx="976747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4FBF83-C9EB-49FB-BBE0-50691CDF5912}"/>
              </a:ext>
            </a:extLst>
          </p:cNvPr>
          <p:cNvSpPr txBox="1"/>
          <p:nvPr/>
        </p:nvSpPr>
        <p:spPr>
          <a:xfrm>
            <a:off x="4459240" y="4053761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YanRu Wu Jin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4F3E0-D6F6-4451-1863-22FBDA1C0D92}"/>
              </a:ext>
            </a:extLst>
          </p:cNvPr>
          <p:cNvSpPr txBox="1"/>
          <p:nvPr/>
        </p:nvSpPr>
        <p:spPr>
          <a:xfrm>
            <a:off x="11546919" y="629204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0217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805" y="575176"/>
            <a:ext cx="6190390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Matriz Laplaciana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D35EC-507C-E9FF-AD56-032F4ECC1644}"/>
              </a:ext>
            </a:extLst>
          </p:cNvPr>
          <p:cNvSpPr/>
          <p:nvPr/>
        </p:nvSpPr>
        <p:spPr>
          <a:xfrm>
            <a:off x="690225" y="1492538"/>
            <a:ext cx="10811550" cy="511473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 matriz </a:t>
            </a:r>
            <a:r>
              <a:rPr lang="es-ES" sz="24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Laplaciana</a:t>
            </a: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24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 </a:t>
            </a: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empleada en este trabajo empleará pesos, donde a cada valor de esta se le asigna un peso dependiendo de la estructura del grafo.</a:t>
            </a: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8499C05-0651-9287-9ABE-573A2A3F8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72" y="3109976"/>
            <a:ext cx="7202456" cy="1879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1AC07-76BE-C9AB-C402-28E848258817}"/>
              </a:ext>
            </a:extLst>
          </p:cNvPr>
          <p:cNvSpPr txBox="1"/>
          <p:nvPr/>
        </p:nvSpPr>
        <p:spPr>
          <a:xfrm>
            <a:off x="11546919" y="6292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CFBAB9-90E0-1E8F-83A5-AEC32032A1B3}"/>
                  </a:ext>
                </a:extLst>
              </p:cNvPr>
              <p:cNvSpPr txBox="1"/>
              <p:nvPr/>
            </p:nvSpPr>
            <p:spPr>
              <a:xfrm>
                <a:off x="3048505" y="5429225"/>
                <a:ext cx="609499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200" b="0" i="1" smtClean="0">
                        <a:effectLst/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sz="32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3200" b="0" i="1" smtClean="0">
                        <a:effectLst/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s-ES" sz="32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3200" b="0" i="0" smtClean="0">
                        <a:effectLst/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s-ES" sz="3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3200" b="0" i="1" smtClean="0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sSup>
                      <m:sSupPr>
                        <m:ctrlPr>
                          <a:rPr lang="es-ES" sz="3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3200" b="0" i="1" smtClean="0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s-ES" sz="3200" b="0" i="1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" sz="3200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CFBAB9-90E0-1E8F-83A5-AEC32032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05" y="5429225"/>
                <a:ext cx="60949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3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772" y="575176"/>
            <a:ext cx="7202456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Matriz </a:t>
            </a:r>
            <a:r>
              <a:rPr lang="es-ES" sz="4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Laplaciana</a:t>
            </a:r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pesos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D35EC-507C-E9FF-AD56-032F4ECC1644}"/>
              </a:ext>
            </a:extLst>
          </p:cNvPr>
          <p:cNvSpPr/>
          <p:nvPr/>
        </p:nvSpPr>
        <p:spPr>
          <a:xfrm>
            <a:off x="690225" y="1492538"/>
            <a:ext cx="10811550" cy="511473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la obtención de pesos: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70B01-DB86-07CA-0726-344A0DA8E112}"/>
              </a:ext>
            </a:extLst>
          </p:cNvPr>
          <p:cNvSpPr txBox="1"/>
          <p:nvPr/>
        </p:nvSpPr>
        <p:spPr>
          <a:xfrm>
            <a:off x="11546919" y="6292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A08B7-A5B1-EBC7-BAAB-34B8B239065E}"/>
                  </a:ext>
                </a:extLst>
              </p:cNvPr>
              <p:cNvSpPr txBox="1"/>
              <p:nvPr/>
            </p:nvSpPr>
            <p:spPr>
              <a:xfrm>
                <a:off x="1235349" y="2367349"/>
                <a:ext cx="27674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2400" b="0" i="1" smtClean="0">
                        <a:effectLst/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effectLst/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s-ES" sz="24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2400" b="0" i="0" smtClean="0">
                        <a:effectLst/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s-E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sSup>
                      <m:sSupPr>
                        <m:ctrlPr>
                          <a:rPr lang="es-E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s-ES" sz="2400" b="0" i="1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" sz="2400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A08B7-A5B1-EBC7-BAAB-34B8B2390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349" y="2367349"/>
                <a:ext cx="2767422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CB0CC2-B765-62E0-2A0A-F3B82AE36544}"/>
                  </a:ext>
                </a:extLst>
              </p:cNvPr>
              <p:cNvSpPr txBox="1"/>
              <p:nvPr/>
            </p:nvSpPr>
            <p:spPr>
              <a:xfrm>
                <a:off x="4381856" y="2346798"/>
                <a:ext cx="2511573" cy="502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ba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CB0CC2-B765-62E0-2A0A-F3B82AE3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856" y="2346798"/>
                <a:ext cx="2511573" cy="502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362C94-1A57-2BBB-10DF-DF02DE36F5EB}"/>
                  </a:ext>
                </a:extLst>
              </p:cNvPr>
              <p:cNvSpPr txBox="1"/>
              <p:nvPr/>
            </p:nvSpPr>
            <p:spPr>
              <a:xfrm>
                <a:off x="1519964" y="3295758"/>
                <a:ext cx="7242532" cy="502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ba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=0→</m:t>
                    </m:r>
                    <m:bar>
                      <m:barPr>
                        <m:pos m:val="top"/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ba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s-E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240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sSup>
                      <m:sSup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ba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s-E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240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362C94-1A57-2BBB-10DF-DF02DE36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964" y="3295758"/>
                <a:ext cx="7242532" cy="502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2F44E4-6C66-B255-F53D-B971F687F335}"/>
                  </a:ext>
                </a:extLst>
              </p:cNvPr>
              <p:cNvSpPr txBox="1"/>
              <p:nvPr/>
            </p:nvSpPr>
            <p:spPr>
              <a:xfrm>
                <a:off x="8762496" y="3429192"/>
                <a:ext cx="2692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dirty="0"/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s-ES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ES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2F44E4-6C66-B255-F53D-B971F687F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496" y="3429192"/>
                <a:ext cx="2692726" cy="369332"/>
              </a:xfrm>
              <a:prstGeom prst="rect">
                <a:avLst/>
              </a:prstGeom>
              <a:blipFill>
                <a:blip r:embed="rId7"/>
                <a:stretch>
                  <a:fillRect l="-1810" t="-8333" b="-2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69FABCB-AE06-AF0D-57D9-1245BBD9D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79" y="4170858"/>
            <a:ext cx="3349939" cy="1430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42735C-8340-0534-DD4C-EABA84D84C01}"/>
                  </a:ext>
                </a:extLst>
              </p:cNvPr>
              <p:cNvSpPr txBox="1"/>
              <p:nvPr/>
            </p:nvSpPr>
            <p:spPr>
              <a:xfrm>
                <a:off x="6893429" y="4655468"/>
                <a:ext cx="34810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2400" b="0" i="1" smtClean="0">
                          <a:effectLst/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s-ES" sz="2400" b="0" i="1" smtClean="0">
                          <a:effectLst/>
                          <a:latin typeface="Cambria Math" panose="02040503050406030204" pitchFamily="18" charset="0"/>
                        </a:rPr>
                        <m:t>=0→</m:t>
                      </m:r>
                      <m:r>
                        <a:rPr lang="es-ES" sz="2400" b="0" i="1" smtClean="0">
                          <a:effectLst/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s-ES" sz="2400" b="0" i="1" smtClean="0"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s-ES" sz="2400" b="0" i="0" smtClean="0">
                          <a:effectLst/>
                          <a:latin typeface="Cambria Math" panose="02040503050406030204" pitchFamily="18" charset="0"/>
                        </a:rPr>
                        <m:t>Ker</m:t>
                      </m:r>
                      <m:r>
                        <a:rPr lang="es-ES" sz="2400" b="0" i="1" smtClean="0">
                          <a:effectLst/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s-ES" sz="2400" b="0" i="1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2400" b="0" i="1" smtClean="0">
                          <a:effectLst/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ES" sz="2400" dirty="0">
                  <a:effectLst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42735C-8340-0534-DD4C-EABA84D8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429" y="4655468"/>
                <a:ext cx="3481077" cy="461665"/>
              </a:xfrm>
              <a:prstGeom prst="rect">
                <a:avLst/>
              </a:prstGeom>
              <a:blipFill>
                <a:blip r:embed="rId9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742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772" y="575176"/>
            <a:ext cx="7202456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Matriz </a:t>
            </a:r>
            <a:r>
              <a:rPr lang="es-ES" sz="4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Laplaciana</a:t>
            </a:r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pesos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D35EC-507C-E9FF-AD56-032F4ECC1644}"/>
              </a:ext>
            </a:extLst>
          </p:cNvPr>
          <p:cNvSpPr/>
          <p:nvPr/>
        </p:nvSpPr>
        <p:spPr>
          <a:xfrm>
            <a:off x="690225" y="1492538"/>
            <a:ext cx="10811550" cy="511473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es-ES" sz="240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la obtención de pesos:</a:t>
            </a:r>
            <a:endParaRPr lang="es-ES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127FA4-560F-DE08-144C-DF6B0A7C7EC3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 flipV="1">
            <a:off x="4607403" y="2758858"/>
            <a:ext cx="1143861" cy="10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9EB87B-3C33-975A-D6DC-9F5FFC1C8DF8}"/>
                  </a:ext>
                </a:extLst>
              </p:cNvPr>
              <p:cNvSpPr txBox="1"/>
              <p:nvPr/>
            </p:nvSpPr>
            <p:spPr>
              <a:xfrm>
                <a:off x="4380658" y="3489654"/>
                <a:ext cx="3430683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ba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9EB87B-3C33-975A-D6DC-9F5FFC1C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658" y="3489654"/>
                <a:ext cx="3430683" cy="502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CF1CB6-80D5-C9BB-1CB9-6BEAF98F97A2}"/>
                  </a:ext>
                </a:extLst>
              </p:cNvPr>
              <p:cNvSpPr txBox="1"/>
              <p:nvPr/>
            </p:nvSpPr>
            <p:spPr>
              <a:xfrm>
                <a:off x="5751264" y="2513758"/>
                <a:ext cx="1153456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CF1CB6-80D5-C9BB-1CB9-6BEAF98F9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264" y="2513758"/>
                <a:ext cx="1153456" cy="490199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A8DD90-BDC2-8522-F8F9-B60DCF6E6976}"/>
                  </a:ext>
                </a:extLst>
              </p:cNvPr>
              <p:cNvSpPr txBox="1"/>
              <p:nvPr/>
            </p:nvSpPr>
            <p:spPr>
              <a:xfrm>
                <a:off x="7652731" y="2208579"/>
                <a:ext cx="180934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A8DD90-BDC2-8522-F8F9-B60DCF6E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731" y="2208579"/>
                <a:ext cx="1809341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B6294-639E-4584-CCC3-F193DC578379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>
            <a:off x="6904720" y="2758858"/>
            <a:ext cx="7480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470B01-DB86-07CA-0726-344A0DA8E112}"/>
              </a:ext>
            </a:extLst>
          </p:cNvPr>
          <p:cNvSpPr txBox="1"/>
          <p:nvPr/>
        </p:nvSpPr>
        <p:spPr>
          <a:xfrm>
            <a:off x="11546919" y="6292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A5816E-2773-660A-51A7-9D9CBC2A089F}"/>
                  </a:ext>
                </a:extLst>
              </p:cNvPr>
              <p:cNvSpPr txBox="1"/>
              <p:nvPr/>
            </p:nvSpPr>
            <p:spPr>
              <a:xfrm>
                <a:off x="2516638" y="2538715"/>
                <a:ext cx="2090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𝑁𝑢𝑙𝑙𝑠𝑝𝑎𝑐𝑒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A5816E-2773-660A-51A7-9D9CBC2A0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638" y="2538715"/>
                <a:ext cx="2090765" cy="461665"/>
              </a:xfrm>
              <a:prstGeom prst="rect">
                <a:avLst/>
              </a:prstGeom>
              <a:blipFill>
                <a:blip r:embed="rId7"/>
                <a:stretch>
                  <a:fillRect l="-583" b="-157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F74811-C9D5-6A5B-3D18-127555319A70}"/>
                  </a:ext>
                </a:extLst>
              </p:cNvPr>
              <p:cNvSpPr txBox="1"/>
              <p:nvPr/>
            </p:nvSpPr>
            <p:spPr>
              <a:xfrm>
                <a:off x="927491" y="4370523"/>
                <a:ext cx="10337017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diag</m:t>
                          </m:r>
                          <m:sSup>
                            <m:sSupPr>
                              <m:ctrlPr>
                                <a:rPr lang="es-E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s-E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es-E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≻0</m:t>
                          </m:r>
                        </m:e>
                      </m:nary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F74811-C9D5-6A5B-3D18-12755531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1" y="4370523"/>
                <a:ext cx="10337017" cy="1100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100F6E8-D2BC-FCF5-BDBB-D295F583FF8F}"/>
                  </a:ext>
                </a:extLst>
              </p:cNvPr>
              <p:cNvSpPr txBox="1"/>
              <p:nvPr/>
            </p:nvSpPr>
            <p:spPr>
              <a:xfrm>
                <a:off x="7811341" y="5662594"/>
                <a:ext cx="268264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E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s-E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diag</m:t>
                          </m:r>
                          <m:sSup>
                            <m:sSupPr>
                              <m:ctrlPr>
                                <a:rPr lang="es-E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s-E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100F6E8-D2BC-FCF5-BDBB-D295F583F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341" y="5662594"/>
                <a:ext cx="2682646" cy="404983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10AD482-D051-3480-CF25-DA27B54E34CF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152664" y="5109638"/>
            <a:ext cx="0" cy="552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72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772" y="575176"/>
            <a:ext cx="7202456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Matriz </a:t>
            </a:r>
            <a:r>
              <a:rPr lang="es-ES" sz="4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Laplaciana</a:t>
            </a:r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pesos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D35EC-507C-E9FF-AD56-032F4ECC1644}"/>
              </a:ext>
            </a:extLst>
          </p:cNvPr>
          <p:cNvSpPr/>
          <p:nvPr/>
        </p:nvSpPr>
        <p:spPr>
          <a:xfrm>
            <a:off x="690225" y="1492538"/>
            <a:ext cx="10811550" cy="511473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endParaRPr lang="es-ES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59B5F5C-097F-A69F-18CE-1ABDC8F1CC63}"/>
              </a:ext>
            </a:extLst>
          </p:cNvPr>
          <p:cNvSpPr/>
          <p:nvPr/>
        </p:nvSpPr>
        <p:spPr>
          <a:xfrm>
            <a:off x="4458961" y="3441786"/>
            <a:ext cx="3274078" cy="497648"/>
          </a:xfrm>
          <a:prstGeom prst="rect">
            <a:avLst/>
          </a:prstGeom>
          <a:solidFill>
            <a:srgbClr val="F6C6A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39B05AD-D2B0-6828-9985-6F4DEC49A53E}"/>
                  </a:ext>
                </a:extLst>
              </p:cNvPr>
              <p:cNvSpPr txBox="1"/>
              <p:nvPr/>
            </p:nvSpPr>
            <p:spPr>
              <a:xfrm>
                <a:off x="4406419" y="3398222"/>
                <a:ext cx="33791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2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sz="32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32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s-ES" sz="3200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3200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diag</m:t>
                    </m:r>
                    <m:r>
                      <a:rPr lang="es-ES" sz="32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32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𝜔</m:t>
                    </m:r>
                    <m:r>
                      <a:rPr lang="es-ES" sz="32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s-E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s-ES" sz="32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39B05AD-D2B0-6828-9985-6F4DEC49A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419" y="3398222"/>
                <a:ext cx="337916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470B01-DB86-07CA-0726-344A0DA8E112}"/>
              </a:ext>
            </a:extLst>
          </p:cNvPr>
          <p:cNvSpPr txBox="1"/>
          <p:nvPr/>
        </p:nvSpPr>
        <p:spPr>
          <a:xfrm>
            <a:off x="11408805" y="6292049"/>
            <a:ext cx="57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8227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617" y="2766213"/>
            <a:ext cx="8191696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Dinámica del sistema</a:t>
            </a:r>
          </a:p>
        </p:txBody>
      </p:sp>
    </p:spTree>
    <p:extLst>
      <p:ext uri="{BB962C8B-B14F-4D97-AF65-F5344CB8AC3E}">
        <p14:creationId xmlns:p14="http://schemas.microsoft.com/office/powerpoint/2010/main" val="87933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9FB42-AD11-3C94-1BFE-93DFF2ED714B}"/>
              </a:ext>
            </a:extLst>
          </p:cNvPr>
          <p:cNvSpPr/>
          <p:nvPr/>
        </p:nvSpPr>
        <p:spPr>
          <a:xfrm>
            <a:off x="690225" y="1505238"/>
            <a:ext cx="10811550" cy="511473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 entrada de control, </a:t>
            </a:r>
            <a:r>
              <a:rPr lang="es-ES" sz="24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, permitirá que nuestro sistema converja hacia una transformación afín de la formación nominal.</a:t>
            </a:r>
          </a:p>
          <a:p>
            <a:pPr lvl="1">
              <a:lnSpc>
                <a:spcPct val="150000"/>
              </a:lnSpc>
            </a:pPr>
            <a:endParaRPr lang="es-ES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lnSpc>
                <a:spcPct val="150000"/>
              </a:lnSpc>
            </a:pPr>
            <a:endParaRPr lang="es-ES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Esta formación será estable siempre y cuando sea universalmente rígida.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805" y="575176"/>
            <a:ext cx="6190390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Dinámica del sistema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EBD925-90B9-5AAC-9C3C-0A8CDAD78220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4273545" y="4818936"/>
            <a:ext cx="0" cy="8164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1F7F21-1C9A-C8FB-0C1F-9698538173EB}"/>
                  </a:ext>
                </a:extLst>
              </p:cNvPr>
              <p:cNvSpPr txBox="1"/>
              <p:nvPr/>
            </p:nvSpPr>
            <p:spPr>
              <a:xfrm>
                <a:off x="2732339" y="2977721"/>
                <a:ext cx="2280954" cy="57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bar>
                        <m:barPr>
                          <m:pos m:val="top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ba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1F7F21-1C9A-C8FB-0C1F-96985381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339" y="2977721"/>
                <a:ext cx="2280954" cy="571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D75405-C261-7B7F-5D5F-B0D5EDF79980}"/>
                  </a:ext>
                </a:extLst>
              </p:cNvPr>
              <p:cNvSpPr txBox="1"/>
              <p:nvPr/>
            </p:nvSpPr>
            <p:spPr>
              <a:xfrm>
                <a:off x="6970029" y="2977208"/>
                <a:ext cx="2749256" cy="571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∈ </m:t>
                      </m:r>
                      <m:r>
                        <m:rPr>
                          <m:nor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Ker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bar>
                        <m:barPr>
                          <m:pos m:val="top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ba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D75405-C261-7B7F-5D5F-B0D5EDF79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29" y="2977208"/>
                <a:ext cx="2749256" cy="571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54C197-8035-14ED-C614-AAF8ACEEB3B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5013293" y="3263024"/>
            <a:ext cx="1956736" cy="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68A198-885E-CCE0-DE81-CDB7C156EAE8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3330402" y="5736298"/>
            <a:ext cx="840197" cy="6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E7A996-A10B-C4F4-F0CF-4EE7B3081AAB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3227457" y="4818936"/>
            <a:ext cx="1" cy="822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F927D81-FDB8-7249-7B87-89BABAC48101}"/>
              </a:ext>
            </a:extLst>
          </p:cNvPr>
          <p:cNvSpPr/>
          <p:nvPr/>
        </p:nvSpPr>
        <p:spPr>
          <a:xfrm>
            <a:off x="3124512" y="4617043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C6578F-E734-1EDD-7AE7-048FE5D576D2}"/>
              </a:ext>
            </a:extLst>
          </p:cNvPr>
          <p:cNvCxnSpPr>
            <a:cxnSpLocks/>
            <a:stCxn id="13" idx="6"/>
            <a:endCxn id="15" idx="5"/>
          </p:cNvCxnSpPr>
          <p:nvPr/>
        </p:nvCxnSpPr>
        <p:spPr>
          <a:xfrm>
            <a:off x="4376490" y="4717990"/>
            <a:ext cx="592695" cy="580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90E277D-60DE-587E-AB87-5D0720A800C9}"/>
              </a:ext>
            </a:extLst>
          </p:cNvPr>
          <p:cNvSpPr/>
          <p:nvPr/>
        </p:nvSpPr>
        <p:spPr>
          <a:xfrm>
            <a:off x="3124511" y="5641711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5A77B1-0758-8A47-4219-5C66C0323800}"/>
              </a:ext>
            </a:extLst>
          </p:cNvPr>
          <p:cNvCxnSpPr>
            <a:cxnSpLocks/>
            <a:stCxn id="14" idx="6"/>
            <a:endCxn id="15" idx="7"/>
          </p:cNvCxnSpPr>
          <p:nvPr/>
        </p:nvCxnSpPr>
        <p:spPr>
          <a:xfrm flipV="1">
            <a:off x="4376490" y="5155763"/>
            <a:ext cx="592695" cy="580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8F19FF-AF49-57E9-D9EC-8348BD96863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3330403" y="4717990"/>
            <a:ext cx="8401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0C9FE13-C493-F164-C785-3A135C4DF775}"/>
              </a:ext>
            </a:extLst>
          </p:cNvPr>
          <p:cNvSpPr/>
          <p:nvPr/>
        </p:nvSpPr>
        <p:spPr>
          <a:xfrm>
            <a:off x="4170599" y="4617043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AD8206-7BCB-3B48-8FCF-8422CF2A26F3}"/>
              </a:ext>
            </a:extLst>
          </p:cNvPr>
          <p:cNvSpPr/>
          <p:nvPr/>
        </p:nvSpPr>
        <p:spPr>
          <a:xfrm>
            <a:off x="4170599" y="5635351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355FAA-B42B-AEC9-0808-355D57FE05D8}"/>
              </a:ext>
            </a:extLst>
          </p:cNvPr>
          <p:cNvSpPr/>
          <p:nvPr/>
        </p:nvSpPr>
        <p:spPr>
          <a:xfrm>
            <a:off x="4793446" y="5126196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33B3B46-4FFE-CCDB-F254-CA9177D8ACE8}"/>
              </a:ext>
            </a:extLst>
          </p:cNvPr>
          <p:cNvCxnSpPr>
            <a:cxnSpLocks/>
            <a:stCxn id="11" idx="5"/>
            <a:endCxn id="14" idx="1"/>
          </p:cNvCxnSpPr>
          <p:nvPr/>
        </p:nvCxnSpPr>
        <p:spPr>
          <a:xfrm>
            <a:off x="3300251" y="4789369"/>
            <a:ext cx="900500" cy="875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188901D-C739-3F38-C325-C001CBEF06C7}"/>
              </a:ext>
            </a:extLst>
          </p:cNvPr>
          <p:cNvCxnSpPr>
            <a:cxnSpLocks/>
            <a:stCxn id="13" idx="3"/>
            <a:endCxn id="12" idx="7"/>
          </p:cNvCxnSpPr>
          <p:nvPr/>
        </p:nvCxnSpPr>
        <p:spPr>
          <a:xfrm flipH="1">
            <a:off x="3300250" y="4789369"/>
            <a:ext cx="900501" cy="881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C5F317-0FD7-8D50-E85A-04EA326FCE1F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>
            <a:off x="8119063" y="4812576"/>
            <a:ext cx="0" cy="8164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0E2BFA6-1615-5C2E-489A-D5BE7C650413}"/>
              </a:ext>
            </a:extLst>
          </p:cNvPr>
          <p:cNvCxnSpPr>
            <a:cxnSpLocks/>
            <a:stCxn id="66" idx="6"/>
            <a:endCxn id="70" idx="2"/>
          </p:cNvCxnSpPr>
          <p:nvPr/>
        </p:nvCxnSpPr>
        <p:spPr>
          <a:xfrm flipV="1">
            <a:off x="7175920" y="5729938"/>
            <a:ext cx="840197" cy="6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F44D84C-B24D-1882-A793-468D6AE8F56B}"/>
              </a:ext>
            </a:extLst>
          </p:cNvPr>
          <p:cNvCxnSpPr>
            <a:cxnSpLocks/>
            <a:stCxn id="64" idx="4"/>
            <a:endCxn id="66" idx="0"/>
          </p:cNvCxnSpPr>
          <p:nvPr/>
        </p:nvCxnSpPr>
        <p:spPr>
          <a:xfrm flipH="1">
            <a:off x="7072975" y="4812576"/>
            <a:ext cx="1" cy="822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5AA4C5A-855C-92E5-0D85-C6188F932936}"/>
              </a:ext>
            </a:extLst>
          </p:cNvPr>
          <p:cNvSpPr/>
          <p:nvPr/>
        </p:nvSpPr>
        <p:spPr>
          <a:xfrm>
            <a:off x="6970030" y="4610683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8DB2CA-1319-B82A-DE33-AA81F697D286}"/>
              </a:ext>
            </a:extLst>
          </p:cNvPr>
          <p:cNvCxnSpPr>
            <a:cxnSpLocks/>
            <a:stCxn id="69" idx="6"/>
            <a:endCxn id="71" idx="5"/>
          </p:cNvCxnSpPr>
          <p:nvPr/>
        </p:nvCxnSpPr>
        <p:spPr>
          <a:xfrm>
            <a:off x="8222008" y="4711630"/>
            <a:ext cx="592695" cy="580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9A248CD-24E5-2E20-CEFB-9CB9494B4CF0}"/>
              </a:ext>
            </a:extLst>
          </p:cNvPr>
          <p:cNvSpPr/>
          <p:nvPr/>
        </p:nvSpPr>
        <p:spPr>
          <a:xfrm>
            <a:off x="6970029" y="5635351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67FAE8-9421-EAD3-BC1F-C800644D9A0F}"/>
              </a:ext>
            </a:extLst>
          </p:cNvPr>
          <p:cNvCxnSpPr>
            <a:cxnSpLocks/>
            <a:stCxn id="70" idx="6"/>
            <a:endCxn id="71" idx="7"/>
          </p:cNvCxnSpPr>
          <p:nvPr/>
        </p:nvCxnSpPr>
        <p:spPr>
          <a:xfrm flipV="1">
            <a:off x="8222008" y="5149403"/>
            <a:ext cx="592695" cy="580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B64D31-02CE-9016-EDE8-0BDB14B43C58}"/>
              </a:ext>
            </a:extLst>
          </p:cNvPr>
          <p:cNvCxnSpPr>
            <a:cxnSpLocks/>
            <a:stCxn id="64" idx="6"/>
            <a:endCxn id="69" idx="2"/>
          </p:cNvCxnSpPr>
          <p:nvPr/>
        </p:nvCxnSpPr>
        <p:spPr>
          <a:xfrm>
            <a:off x="7175921" y="4711630"/>
            <a:ext cx="8401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1CAA5CFC-C4E4-A346-A0B5-AC8DEB0E8E2C}"/>
              </a:ext>
            </a:extLst>
          </p:cNvPr>
          <p:cNvSpPr/>
          <p:nvPr/>
        </p:nvSpPr>
        <p:spPr>
          <a:xfrm>
            <a:off x="8016117" y="4610683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8BEEB1-363A-43C1-6F3B-49DCC444F428}"/>
              </a:ext>
            </a:extLst>
          </p:cNvPr>
          <p:cNvSpPr/>
          <p:nvPr/>
        </p:nvSpPr>
        <p:spPr>
          <a:xfrm>
            <a:off x="8016117" y="5628991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759A2EC-0C28-C771-0EB2-1C8A18F05035}"/>
              </a:ext>
            </a:extLst>
          </p:cNvPr>
          <p:cNvSpPr/>
          <p:nvPr/>
        </p:nvSpPr>
        <p:spPr>
          <a:xfrm>
            <a:off x="8638964" y="5119836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1846672-116B-B9CC-F81D-7042B4F22807}"/>
              </a:ext>
            </a:extLst>
          </p:cNvPr>
          <p:cNvCxnSpPr>
            <a:cxnSpLocks/>
            <a:stCxn id="64" idx="5"/>
            <a:endCxn id="70" idx="1"/>
          </p:cNvCxnSpPr>
          <p:nvPr/>
        </p:nvCxnSpPr>
        <p:spPr>
          <a:xfrm>
            <a:off x="7145769" y="4783009"/>
            <a:ext cx="900500" cy="875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B744A61-093A-9B5A-0EA9-D0CD3D80A003}"/>
              </a:ext>
            </a:extLst>
          </p:cNvPr>
          <p:cNvCxnSpPr>
            <a:cxnSpLocks/>
            <a:stCxn id="69" idx="3"/>
            <a:endCxn id="66" idx="7"/>
          </p:cNvCxnSpPr>
          <p:nvPr/>
        </p:nvCxnSpPr>
        <p:spPr>
          <a:xfrm flipH="1">
            <a:off x="7145768" y="4783009"/>
            <a:ext cx="900501" cy="881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8FA67F2-C230-D53F-6D3C-91B7A0DF1185}"/>
              </a:ext>
            </a:extLst>
          </p:cNvPr>
          <p:cNvCxnSpPr>
            <a:cxnSpLocks/>
            <a:stCxn id="64" idx="5"/>
            <a:endCxn id="71" idx="2"/>
          </p:cNvCxnSpPr>
          <p:nvPr/>
        </p:nvCxnSpPr>
        <p:spPr>
          <a:xfrm>
            <a:off x="7145769" y="4783009"/>
            <a:ext cx="1493195" cy="437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4B6C0F3-BC29-393C-CD7A-709D1821CAC0}"/>
              </a:ext>
            </a:extLst>
          </p:cNvPr>
          <p:cNvSpPr txBox="1"/>
          <p:nvPr/>
        </p:nvSpPr>
        <p:spPr>
          <a:xfrm>
            <a:off x="2539374" y="6012025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universalmente rígido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F22B4B-707A-0D4C-DBAD-4A322C355A20}"/>
              </a:ext>
            </a:extLst>
          </p:cNvPr>
          <p:cNvSpPr txBox="1"/>
          <p:nvPr/>
        </p:nvSpPr>
        <p:spPr>
          <a:xfrm>
            <a:off x="6751415" y="6009498"/>
            <a:ext cx="24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Universalmente rígido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CA406-2266-AF4D-4272-D68D23829004}"/>
              </a:ext>
            </a:extLst>
          </p:cNvPr>
          <p:cNvSpPr txBox="1"/>
          <p:nvPr/>
        </p:nvSpPr>
        <p:spPr>
          <a:xfrm>
            <a:off x="11546919" y="629204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F218E0-37E6-2F82-6B3F-ECB26CE95767}"/>
                  </a:ext>
                </a:extLst>
              </p:cNvPr>
              <p:cNvSpPr txBox="1"/>
              <p:nvPr/>
            </p:nvSpPr>
            <p:spPr>
              <a:xfrm>
                <a:off x="7345538" y="2161540"/>
                <a:ext cx="1998238" cy="434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20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bar>
                      <m:barPr>
                        <m:pos m:val="top"/>
                        <m:ctrlP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bar>
                    <m:r>
                      <a:rPr lang="es-ES" sz="2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effectLst/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sz="2000" b="0" i="1" smtClean="0">
                        <a:effectLst/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sz="20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F218E0-37E6-2F82-6B3F-ECB26CE9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538" y="2161540"/>
                <a:ext cx="1998238" cy="434414"/>
              </a:xfrm>
              <a:prstGeom prst="rect">
                <a:avLst/>
              </a:prstGeom>
              <a:blipFill>
                <a:blip r:embed="rId6"/>
                <a:stretch>
                  <a:fillRect b="-253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00F566F-BBE8-3980-5A8E-60A3F784BE5A}"/>
              </a:ext>
            </a:extLst>
          </p:cNvPr>
          <p:cNvSpPr txBox="1"/>
          <p:nvPr/>
        </p:nvSpPr>
        <p:spPr>
          <a:xfrm>
            <a:off x="2484070" y="272803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Entrada de dinámica libre</a:t>
            </a:r>
          </a:p>
        </p:txBody>
      </p:sp>
    </p:spTree>
    <p:extLst>
      <p:ext uri="{BB962C8B-B14F-4D97-AF65-F5344CB8AC3E}">
        <p14:creationId xmlns:p14="http://schemas.microsoft.com/office/powerpoint/2010/main" val="271622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4" grpId="0"/>
      <p:bldP spid="11" grpId="0" animBg="1"/>
      <p:bldP spid="12" grpId="0" animBg="1"/>
      <p:bldP spid="13" grpId="0" animBg="1"/>
      <p:bldP spid="14" grpId="0" animBg="1"/>
      <p:bldP spid="15" grpId="0" animBg="1"/>
      <p:bldP spid="64" grpId="0" animBg="1"/>
      <p:bldP spid="66" grpId="0" animBg="1"/>
      <p:bldP spid="69" grpId="0" animBg="1"/>
      <p:bldP spid="70" grpId="0" animBg="1"/>
      <p:bldP spid="71" grpId="0" animBg="1"/>
      <p:bldP spid="77" grpId="0"/>
      <p:bldP spid="79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9FB42-AD11-3C94-1BFE-93DFF2ED714B}"/>
              </a:ext>
            </a:extLst>
          </p:cNvPr>
          <p:cNvSpPr/>
          <p:nvPr/>
        </p:nvSpPr>
        <p:spPr>
          <a:xfrm>
            <a:off x="690225" y="1505238"/>
            <a:ext cx="10811550" cy="511473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 entrada de control, </a:t>
            </a:r>
            <a:r>
              <a:rPr lang="es-ES" sz="24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, permitirá que nuestro sistema converja hacia una transformación afín de la formación nominal.</a:t>
            </a:r>
          </a:p>
          <a:p>
            <a:pPr lvl="1">
              <a:lnSpc>
                <a:spcPct val="150000"/>
              </a:lnSpc>
            </a:pPr>
            <a:endParaRPr lang="es-ES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lnSpc>
                <a:spcPct val="150000"/>
              </a:lnSpc>
            </a:pPr>
            <a:endParaRPr lang="es-ES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Esta formación será estable siempre y cuando sea universalmente rígida.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805" y="575176"/>
            <a:ext cx="6190390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Dinámica del sistema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EBD925-90B9-5AAC-9C3C-0A8CDAD78220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4273545" y="4818936"/>
            <a:ext cx="0" cy="8164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1F7F21-1C9A-C8FB-0C1F-9698538173EB}"/>
                  </a:ext>
                </a:extLst>
              </p:cNvPr>
              <p:cNvSpPr txBox="1"/>
              <p:nvPr/>
            </p:nvSpPr>
            <p:spPr>
              <a:xfrm>
                <a:off x="2732339" y="2977721"/>
                <a:ext cx="2280954" cy="57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bar>
                        <m:barPr>
                          <m:pos m:val="top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ba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1F7F21-1C9A-C8FB-0C1F-96985381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339" y="2977721"/>
                <a:ext cx="2280954" cy="571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D75405-C261-7B7F-5D5F-B0D5EDF79980}"/>
                  </a:ext>
                </a:extLst>
              </p:cNvPr>
              <p:cNvSpPr txBox="1"/>
              <p:nvPr/>
            </p:nvSpPr>
            <p:spPr>
              <a:xfrm>
                <a:off x="6970029" y="2977208"/>
                <a:ext cx="2749256" cy="571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∈ </m:t>
                      </m:r>
                      <m:r>
                        <m:rPr>
                          <m:nor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Ker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bar>
                        <m:barPr>
                          <m:pos m:val="top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ba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D75405-C261-7B7F-5D5F-B0D5EDF79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29" y="2977208"/>
                <a:ext cx="2749256" cy="571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54C197-8035-14ED-C614-AAF8ACEEB3B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5013293" y="3263024"/>
            <a:ext cx="1956736" cy="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68A198-885E-CCE0-DE81-CDB7C156EAE8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3330402" y="5736298"/>
            <a:ext cx="840197" cy="6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E7A996-A10B-C4F4-F0CF-4EE7B3081AAB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3227457" y="4818936"/>
            <a:ext cx="1" cy="822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F927D81-FDB8-7249-7B87-89BABAC48101}"/>
              </a:ext>
            </a:extLst>
          </p:cNvPr>
          <p:cNvSpPr/>
          <p:nvPr/>
        </p:nvSpPr>
        <p:spPr>
          <a:xfrm>
            <a:off x="3124512" y="4617043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C6578F-E734-1EDD-7AE7-048FE5D576D2}"/>
              </a:ext>
            </a:extLst>
          </p:cNvPr>
          <p:cNvCxnSpPr>
            <a:cxnSpLocks/>
            <a:stCxn id="13" idx="6"/>
            <a:endCxn id="15" idx="5"/>
          </p:cNvCxnSpPr>
          <p:nvPr/>
        </p:nvCxnSpPr>
        <p:spPr>
          <a:xfrm>
            <a:off x="4376490" y="4717990"/>
            <a:ext cx="175739" cy="37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90E277D-60DE-587E-AB87-5D0720A800C9}"/>
              </a:ext>
            </a:extLst>
          </p:cNvPr>
          <p:cNvSpPr/>
          <p:nvPr/>
        </p:nvSpPr>
        <p:spPr>
          <a:xfrm>
            <a:off x="3124511" y="5641711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5A77B1-0758-8A47-4219-5C66C0323800}"/>
              </a:ext>
            </a:extLst>
          </p:cNvPr>
          <p:cNvCxnSpPr>
            <a:cxnSpLocks/>
            <a:stCxn id="14" idx="6"/>
            <a:endCxn id="15" idx="7"/>
          </p:cNvCxnSpPr>
          <p:nvPr/>
        </p:nvCxnSpPr>
        <p:spPr>
          <a:xfrm flipV="1">
            <a:off x="4376490" y="4949942"/>
            <a:ext cx="175739" cy="786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8F19FF-AF49-57E9-D9EC-8348BD96863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3330403" y="4717990"/>
            <a:ext cx="8401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0C9FE13-C493-F164-C785-3A135C4DF775}"/>
              </a:ext>
            </a:extLst>
          </p:cNvPr>
          <p:cNvSpPr/>
          <p:nvPr/>
        </p:nvSpPr>
        <p:spPr>
          <a:xfrm>
            <a:off x="4170599" y="4617043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AD8206-7BCB-3B48-8FCF-8422CF2A26F3}"/>
              </a:ext>
            </a:extLst>
          </p:cNvPr>
          <p:cNvSpPr/>
          <p:nvPr/>
        </p:nvSpPr>
        <p:spPr>
          <a:xfrm>
            <a:off x="4170599" y="5635351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355FAA-B42B-AEC9-0808-355D57FE05D8}"/>
              </a:ext>
            </a:extLst>
          </p:cNvPr>
          <p:cNvSpPr/>
          <p:nvPr/>
        </p:nvSpPr>
        <p:spPr>
          <a:xfrm>
            <a:off x="4376490" y="4920375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3191D-0008-D693-8547-91049424560C}"/>
              </a:ext>
            </a:extLst>
          </p:cNvPr>
          <p:cNvCxnSpPr>
            <a:cxnSpLocks/>
            <a:stCxn id="13" idx="3"/>
            <a:endCxn id="12" idx="7"/>
          </p:cNvCxnSpPr>
          <p:nvPr/>
        </p:nvCxnSpPr>
        <p:spPr>
          <a:xfrm flipH="1">
            <a:off x="3300250" y="4789369"/>
            <a:ext cx="900501" cy="881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8D5FF2-8921-F01E-EDC4-51C37E6DF51C}"/>
              </a:ext>
            </a:extLst>
          </p:cNvPr>
          <p:cNvCxnSpPr>
            <a:cxnSpLocks/>
            <a:stCxn id="11" idx="5"/>
            <a:endCxn id="14" idx="1"/>
          </p:cNvCxnSpPr>
          <p:nvPr/>
        </p:nvCxnSpPr>
        <p:spPr>
          <a:xfrm>
            <a:off x="3300251" y="4789369"/>
            <a:ext cx="900500" cy="875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D43BC16-DBAB-1C8A-BA6C-B0A37552A386}"/>
              </a:ext>
            </a:extLst>
          </p:cNvPr>
          <p:cNvCxnSpPr>
            <a:cxnSpLocks/>
            <a:stCxn id="109" idx="4"/>
            <a:endCxn id="110" idx="0"/>
          </p:cNvCxnSpPr>
          <p:nvPr/>
        </p:nvCxnSpPr>
        <p:spPr>
          <a:xfrm>
            <a:off x="8119063" y="4812576"/>
            <a:ext cx="0" cy="8164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44B076F-FC29-F566-6D2D-F8CB3D570584}"/>
              </a:ext>
            </a:extLst>
          </p:cNvPr>
          <p:cNvCxnSpPr>
            <a:cxnSpLocks/>
            <a:stCxn id="106" idx="6"/>
            <a:endCxn id="110" idx="2"/>
          </p:cNvCxnSpPr>
          <p:nvPr/>
        </p:nvCxnSpPr>
        <p:spPr>
          <a:xfrm flipV="1">
            <a:off x="7175920" y="5729938"/>
            <a:ext cx="840197" cy="6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8B2EF32-5FA4-0389-D2D3-3A63DFBBF86C}"/>
              </a:ext>
            </a:extLst>
          </p:cNvPr>
          <p:cNvCxnSpPr>
            <a:cxnSpLocks/>
            <a:stCxn id="104" idx="4"/>
            <a:endCxn id="106" idx="0"/>
          </p:cNvCxnSpPr>
          <p:nvPr/>
        </p:nvCxnSpPr>
        <p:spPr>
          <a:xfrm flipH="1">
            <a:off x="7072975" y="4812576"/>
            <a:ext cx="1" cy="822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13C0AA05-968C-AE2F-A3E0-11C5956E6573}"/>
              </a:ext>
            </a:extLst>
          </p:cNvPr>
          <p:cNvSpPr/>
          <p:nvPr/>
        </p:nvSpPr>
        <p:spPr>
          <a:xfrm>
            <a:off x="6970030" y="4610683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31E52DC-F5BD-66A9-4C75-815BFA93B181}"/>
              </a:ext>
            </a:extLst>
          </p:cNvPr>
          <p:cNvCxnSpPr>
            <a:cxnSpLocks/>
            <a:stCxn id="109" idx="6"/>
            <a:endCxn id="111" idx="5"/>
          </p:cNvCxnSpPr>
          <p:nvPr/>
        </p:nvCxnSpPr>
        <p:spPr>
          <a:xfrm>
            <a:off x="8222008" y="4711630"/>
            <a:ext cx="592695" cy="580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AFAECB6-0B8C-ACD8-32B2-13C68F8956FA}"/>
              </a:ext>
            </a:extLst>
          </p:cNvPr>
          <p:cNvSpPr/>
          <p:nvPr/>
        </p:nvSpPr>
        <p:spPr>
          <a:xfrm>
            <a:off x="6970029" y="5635351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850F77-AC63-1AAD-8306-093AAB23052E}"/>
              </a:ext>
            </a:extLst>
          </p:cNvPr>
          <p:cNvCxnSpPr>
            <a:cxnSpLocks/>
            <a:stCxn id="110" idx="6"/>
            <a:endCxn id="111" idx="7"/>
          </p:cNvCxnSpPr>
          <p:nvPr/>
        </p:nvCxnSpPr>
        <p:spPr>
          <a:xfrm flipV="1">
            <a:off x="8222008" y="5149403"/>
            <a:ext cx="592695" cy="580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34EB108-93FC-01CD-4AB8-034199A51F75}"/>
              </a:ext>
            </a:extLst>
          </p:cNvPr>
          <p:cNvCxnSpPr>
            <a:cxnSpLocks/>
            <a:stCxn id="104" idx="6"/>
            <a:endCxn id="109" idx="2"/>
          </p:cNvCxnSpPr>
          <p:nvPr/>
        </p:nvCxnSpPr>
        <p:spPr>
          <a:xfrm>
            <a:off x="7175921" y="4711630"/>
            <a:ext cx="8401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663D59F-72C2-BAED-6540-699598D5890C}"/>
              </a:ext>
            </a:extLst>
          </p:cNvPr>
          <p:cNvSpPr/>
          <p:nvPr/>
        </p:nvSpPr>
        <p:spPr>
          <a:xfrm>
            <a:off x="8016117" y="4610683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0EF2703-A7DC-24CE-B472-D9146B8012BB}"/>
              </a:ext>
            </a:extLst>
          </p:cNvPr>
          <p:cNvSpPr/>
          <p:nvPr/>
        </p:nvSpPr>
        <p:spPr>
          <a:xfrm>
            <a:off x="8016117" y="5628991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BEE0652-A053-1650-4718-E69F44F797E8}"/>
              </a:ext>
            </a:extLst>
          </p:cNvPr>
          <p:cNvSpPr/>
          <p:nvPr/>
        </p:nvSpPr>
        <p:spPr>
          <a:xfrm>
            <a:off x="8638964" y="5119836"/>
            <a:ext cx="205891" cy="2018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5C80BC2-9DAF-238D-6C49-E87441091073}"/>
              </a:ext>
            </a:extLst>
          </p:cNvPr>
          <p:cNvCxnSpPr>
            <a:cxnSpLocks/>
            <a:stCxn id="104" idx="5"/>
            <a:endCxn id="110" idx="1"/>
          </p:cNvCxnSpPr>
          <p:nvPr/>
        </p:nvCxnSpPr>
        <p:spPr>
          <a:xfrm>
            <a:off x="7145769" y="4783009"/>
            <a:ext cx="900500" cy="875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F645EE1-188F-08B6-FE0B-F04864967A6A}"/>
              </a:ext>
            </a:extLst>
          </p:cNvPr>
          <p:cNvCxnSpPr>
            <a:cxnSpLocks/>
            <a:stCxn id="109" idx="3"/>
            <a:endCxn id="106" idx="7"/>
          </p:cNvCxnSpPr>
          <p:nvPr/>
        </p:nvCxnSpPr>
        <p:spPr>
          <a:xfrm flipH="1">
            <a:off x="7145768" y="4783009"/>
            <a:ext cx="900501" cy="881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EB48DB7-6D46-B5AC-BE87-79D0ED54DF0B}"/>
              </a:ext>
            </a:extLst>
          </p:cNvPr>
          <p:cNvCxnSpPr>
            <a:cxnSpLocks/>
            <a:stCxn id="104" idx="5"/>
            <a:endCxn id="111" idx="2"/>
          </p:cNvCxnSpPr>
          <p:nvPr/>
        </p:nvCxnSpPr>
        <p:spPr>
          <a:xfrm>
            <a:off x="7145769" y="4783009"/>
            <a:ext cx="1493195" cy="437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6A13E7E-BF7A-31F9-CCF9-711FCA0203F7}"/>
              </a:ext>
            </a:extLst>
          </p:cNvPr>
          <p:cNvSpPr txBox="1"/>
          <p:nvPr/>
        </p:nvSpPr>
        <p:spPr>
          <a:xfrm>
            <a:off x="2539374" y="6012025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universalmente rígido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107B77-F9AA-B13E-142B-605828ADA008}"/>
              </a:ext>
            </a:extLst>
          </p:cNvPr>
          <p:cNvSpPr txBox="1"/>
          <p:nvPr/>
        </p:nvSpPr>
        <p:spPr>
          <a:xfrm>
            <a:off x="6751415" y="6009498"/>
            <a:ext cx="24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Universalmente rígido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FF364-7D16-2D55-6EE5-7A4B1E1D27CC}"/>
              </a:ext>
            </a:extLst>
          </p:cNvPr>
          <p:cNvSpPr txBox="1"/>
          <p:nvPr/>
        </p:nvSpPr>
        <p:spPr>
          <a:xfrm>
            <a:off x="11546919" y="629204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57BD2-0161-59DD-C058-362AC2BA345A}"/>
                  </a:ext>
                </a:extLst>
              </p:cNvPr>
              <p:cNvSpPr txBox="1"/>
              <p:nvPr/>
            </p:nvSpPr>
            <p:spPr>
              <a:xfrm>
                <a:off x="7345538" y="2161540"/>
                <a:ext cx="1998238" cy="434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20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bar>
                      <m:barPr>
                        <m:pos m:val="top"/>
                        <m:ctrlP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bar>
                    <m:r>
                      <a:rPr lang="es-ES" sz="2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effectLst/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sz="2000" b="0" i="1" smtClean="0">
                        <a:effectLst/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20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sz="2000" dirty="0">
                    <a:effectLst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57BD2-0161-59DD-C058-362AC2BA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538" y="2161540"/>
                <a:ext cx="1998238" cy="434414"/>
              </a:xfrm>
              <a:prstGeom prst="rect">
                <a:avLst/>
              </a:prstGeom>
              <a:blipFill>
                <a:blip r:embed="rId6"/>
                <a:stretch>
                  <a:fillRect b="-253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894B7F6-3161-BEAA-AD03-880D30A86315}"/>
              </a:ext>
            </a:extLst>
          </p:cNvPr>
          <p:cNvSpPr txBox="1"/>
          <p:nvPr/>
        </p:nvSpPr>
        <p:spPr>
          <a:xfrm>
            <a:off x="2484070" y="272803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Entrada de dinámica libre</a:t>
            </a:r>
          </a:p>
        </p:txBody>
      </p:sp>
    </p:spTree>
    <p:extLst>
      <p:ext uri="{BB962C8B-B14F-4D97-AF65-F5344CB8AC3E}">
        <p14:creationId xmlns:p14="http://schemas.microsoft.com/office/powerpoint/2010/main" val="213610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805" y="336454"/>
            <a:ext cx="6190390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Ejemplo</a:t>
            </a:r>
          </a:p>
        </p:txBody>
      </p:sp>
      <p:pic>
        <p:nvPicPr>
          <p:cNvPr id="9" name="estab2d">
            <a:hlinkClick r:id="" action="ppaction://media"/>
            <a:extLst>
              <a:ext uri="{FF2B5EF4-FFF2-40B4-BE49-F238E27FC236}">
                <a16:creationId xmlns:a16="http://schemas.microsoft.com/office/drawing/2014/main" id="{64067D00-13A8-6638-F1BE-4F31905775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291" end="1007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0805" y="1590270"/>
            <a:ext cx="5524500" cy="4314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AFE64D-DA9F-A03A-AF20-4476A0B29B2E}"/>
              </a:ext>
            </a:extLst>
          </p:cNvPr>
          <p:cNvSpPr txBox="1"/>
          <p:nvPr/>
        </p:nvSpPr>
        <p:spPr>
          <a:xfrm>
            <a:off x="11546919" y="629204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0217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87" y="2766213"/>
            <a:ext cx="10605756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Parámetros de movimiento</a:t>
            </a:r>
          </a:p>
        </p:txBody>
      </p:sp>
    </p:spTree>
    <p:extLst>
      <p:ext uri="{BB962C8B-B14F-4D97-AF65-F5344CB8AC3E}">
        <p14:creationId xmlns:p14="http://schemas.microsoft.com/office/powerpoint/2010/main" val="147056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99FB42-AD11-3C94-1BFE-93DFF2ED714B}"/>
                  </a:ext>
                </a:extLst>
              </p:cNvPr>
              <p:cNvSpPr/>
              <p:nvPr/>
            </p:nvSpPr>
            <p:spPr>
              <a:xfrm>
                <a:off x="690225" y="1492538"/>
                <a:ext cx="10811550" cy="5114738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>
                  <a:lnSpc>
                    <a:spcPct val="150000"/>
                  </a:lnSpc>
                </a:pPr>
                <a:r>
                  <a:rPr lang="es-ES" sz="24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Los parámetros de movimiento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𝜇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" sz="24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nos permitirán modificar la matriz </a:t>
                </a:r>
                <a:r>
                  <a:rPr lang="es-ES" sz="2400" i="1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 </a:t>
                </a:r>
                <a:r>
                  <a:rPr lang="es-ES" sz="24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para aplicar transformaciones afines a nuestra formación.</a:t>
                </a:r>
              </a:p>
              <a:p>
                <a:pPr lvl="1">
                  <a:lnSpc>
                    <a:spcPct val="150000"/>
                  </a:lnSpc>
                </a:pPr>
                <a:endParaRPr lang="es-ES" sz="24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99FB42-AD11-3C94-1BFE-93DFF2ED7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5" y="1492538"/>
                <a:ext cx="10811550" cy="5114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71" y="575176"/>
            <a:ext cx="7881258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Parámetros de movimiento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EFCDA-9CAF-A2C8-22B1-A62F8968D09D}"/>
                  </a:ext>
                </a:extLst>
              </p:cNvPr>
              <p:cNvSpPr txBox="1"/>
              <p:nvPr/>
            </p:nvSpPr>
            <p:spPr>
              <a:xfrm>
                <a:off x="3128768" y="3115967"/>
                <a:ext cx="2469843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EFCDA-9CAF-A2C8-22B1-A62F8968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8" y="3115967"/>
                <a:ext cx="2469843" cy="7248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B970-D09B-8E3B-FE8E-F6E2BCAA0AF4}"/>
                  </a:ext>
                </a:extLst>
              </p:cNvPr>
              <p:cNvSpPr txBox="1"/>
              <p:nvPr/>
            </p:nvSpPr>
            <p:spPr>
              <a:xfrm>
                <a:off x="6438468" y="3115967"/>
                <a:ext cx="2075825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𝑀𝐻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B970-D09B-8E3B-FE8E-F6E2BCAA0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468" y="3115967"/>
                <a:ext cx="2075825" cy="7248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3DDD2-FC52-EE79-539B-048286B06CE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598611" y="3478374"/>
            <a:ext cx="839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B14201-CE0D-4083-B8A0-DA398F811D07}"/>
                  </a:ext>
                </a:extLst>
              </p:cNvPr>
              <p:cNvSpPr txBox="1"/>
              <p:nvPr/>
            </p:nvSpPr>
            <p:spPr>
              <a:xfrm>
                <a:off x="4050468" y="4049907"/>
                <a:ext cx="3936142" cy="560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bar>
                        <m:barPr>
                          <m:pos m:val="top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̃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</m:ba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bar>
                        <m:barPr>
                          <m:pos m:val="top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ba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bar>
                        <m:barPr>
                          <m:pos m:val="top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𝑀𝐻</m:t>
                          </m:r>
                        </m:e>
                      </m:ba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B14201-CE0D-4083-B8A0-DA398F811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68" y="4049907"/>
                <a:ext cx="3936142" cy="5601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20EA52-FAD9-E7DF-F3C0-4F64F84E611A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018539" y="3478374"/>
            <a:ext cx="0" cy="571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4A971A-36A9-8460-29ED-998A440BF28D}"/>
                  </a:ext>
                </a:extLst>
              </p:cNvPr>
              <p:cNvSpPr txBox="1"/>
              <p:nvPr/>
            </p:nvSpPr>
            <p:spPr>
              <a:xfrm>
                <a:off x="2221660" y="5115262"/>
                <a:ext cx="7593758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4A971A-36A9-8460-29ED-998A440BF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660" y="5115262"/>
                <a:ext cx="7593758" cy="493405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BC74F78-F6A0-EAB3-099E-7F0AE7B44A08}"/>
              </a:ext>
            </a:extLst>
          </p:cNvPr>
          <p:cNvSpPr txBox="1"/>
          <p:nvPr/>
        </p:nvSpPr>
        <p:spPr>
          <a:xfrm>
            <a:off x="11546919" y="629204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9107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8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307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252" y="2766218"/>
            <a:ext cx="7113496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Objetivos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BBA47-420B-95B6-D5FF-B7CE37BA1FF2}"/>
              </a:ext>
            </a:extLst>
          </p:cNvPr>
          <p:cNvSpPr txBox="1"/>
          <p:nvPr/>
        </p:nvSpPr>
        <p:spPr>
          <a:xfrm>
            <a:off x="11546919" y="629204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696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126" y="2766213"/>
            <a:ext cx="5278678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Simulaciones</a:t>
            </a:r>
          </a:p>
        </p:txBody>
      </p:sp>
    </p:spTree>
    <p:extLst>
      <p:ext uri="{BB962C8B-B14F-4D97-AF65-F5344CB8AC3E}">
        <p14:creationId xmlns:p14="http://schemas.microsoft.com/office/powerpoint/2010/main" val="404005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2ABE2EB9-C4F0-3BD9-6CAB-E6AAAF805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-12469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C2C5-BA02-905C-CCA8-8D161021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112" y="107954"/>
            <a:ext cx="10101775" cy="1076807"/>
          </a:xfrm>
        </p:spPr>
        <p:txBody>
          <a:bodyPr/>
          <a:lstStyle/>
          <a:p>
            <a:pPr algn="ctr"/>
            <a:r>
              <a:rPr lang="es-E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Transformaciones afines en 2D</a:t>
            </a:r>
          </a:p>
        </p:txBody>
      </p:sp>
      <p:pic>
        <p:nvPicPr>
          <p:cNvPr id="7" name="traslacion2d">
            <a:hlinkClick r:id="" action="ppaction://media"/>
            <a:extLst>
              <a:ext uri="{FF2B5EF4-FFF2-40B4-BE49-F238E27FC236}">
                <a16:creationId xmlns:a16="http://schemas.microsoft.com/office/drawing/2014/main" id="{84727908-D38D-6B8A-163D-160F7733B59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57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27978" y="1052813"/>
            <a:ext cx="3576519" cy="2742204"/>
          </a:xfrm>
          <a:prstGeom prst="rect">
            <a:avLst/>
          </a:prstGeom>
        </p:spPr>
      </p:pic>
      <p:pic>
        <p:nvPicPr>
          <p:cNvPr id="8" name="rotacion2d">
            <a:hlinkClick r:id="" action="ppaction://media"/>
            <a:extLst>
              <a:ext uri="{FF2B5EF4-FFF2-40B4-BE49-F238E27FC236}">
                <a16:creationId xmlns:a16="http://schemas.microsoft.com/office/drawing/2014/main" id="{DC50C054-9A60-B497-EB5A-A92613E8A4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252" end="10535.9791"/>
                </p14:media>
              </p:ext>
            </p:extLst>
          </p:nvPr>
        </p:nvPicPr>
        <p:blipFill rotWithShape="1">
          <a:blip r:embed="rId11"/>
          <a:srcRect l="1646"/>
          <a:stretch/>
        </p:blipFill>
        <p:spPr>
          <a:xfrm>
            <a:off x="6629917" y="1052813"/>
            <a:ext cx="3431089" cy="2743161"/>
          </a:xfrm>
          <a:prstGeom prst="rect">
            <a:avLst/>
          </a:prstGeom>
        </p:spPr>
      </p:pic>
      <p:pic>
        <p:nvPicPr>
          <p:cNvPr id="12" name="escalado2d">
            <a:hlinkClick r:id="" action="ppaction://media"/>
            <a:extLst>
              <a:ext uri="{FF2B5EF4-FFF2-40B4-BE49-F238E27FC236}">
                <a16:creationId xmlns:a16="http://schemas.microsoft.com/office/drawing/2014/main" id="{D8DD8504-57A8-C987-407E-4CCA3AA2F8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5227.3125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75793" y="3961568"/>
            <a:ext cx="3529263" cy="2742204"/>
          </a:xfrm>
          <a:prstGeom prst="rect">
            <a:avLst/>
          </a:prstGeom>
        </p:spPr>
      </p:pic>
      <p:pic>
        <p:nvPicPr>
          <p:cNvPr id="14" name="cizalla2d">
            <a:hlinkClick r:id="" action="ppaction://media"/>
            <a:extLst>
              <a:ext uri="{FF2B5EF4-FFF2-40B4-BE49-F238E27FC236}">
                <a16:creationId xmlns:a16="http://schemas.microsoft.com/office/drawing/2014/main" id="{43E12D40-A96C-602E-F970-9566977458B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13857" r="13857"/>
          <a:stretch/>
        </p:blipFill>
        <p:spPr>
          <a:xfrm>
            <a:off x="6629917" y="3961568"/>
            <a:ext cx="3431089" cy="2742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31A5A0-D9F3-9EC7-4BBD-7800090A79CE}"/>
              </a:ext>
            </a:extLst>
          </p:cNvPr>
          <p:cNvSpPr txBox="1"/>
          <p:nvPr/>
        </p:nvSpPr>
        <p:spPr>
          <a:xfrm>
            <a:off x="11546919" y="629204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9229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2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62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53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 mute="1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2ABE2EB9-C4F0-3BD9-6CAB-E6AAAF8058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-12469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C2C5-BA02-905C-CCA8-8D161021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112" y="312114"/>
            <a:ext cx="10101775" cy="1076807"/>
          </a:xfrm>
        </p:spPr>
        <p:txBody>
          <a:bodyPr/>
          <a:lstStyle/>
          <a:p>
            <a:pPr algn="ctr"/>
            <a:r>
              <a:rPr lang="es-E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Combinando transformaciones</a:t>
            </a:r>
          </a:p>
        </p:txBody>
      </p:sp>
      <p:pic>
        <p:nvPicPr>
          <p:cNvPr id="7" name="S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A225F8A8-EF50-688C-C627-19651B766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3481" r="13481"/>
          <a:stretch/>
        </p:blipFill>
        <p:spPr>
          <a:xfrm>
            <a:off x="2756719" y="1388921"/>
            <a:ext cx="667856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D0A787-7A71-0DB4-E527-579E948788AF}"/>
              </a:ext>
            </a:extLst>
          </p:cNvPr>
          <p:cNvSpPr txBox="1"/>
          <p:nvPr/>
        </p:nvSpPr>
        <p:spPr>
          <a:xfrm>
            <a:off x="11546919" y="629204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8333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2ABE2EB9-C4F0-3BD9-6CAB-E6AAAF805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-12469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C2C5-BA02-905C-CCA8-8D161021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68" y="46900"/>
            <a:ext cx="10101775" cy="1076807"/>
          </a:xfrm>
        </p:spPr>
        <p:txBody>
          <a:bodyPr/>
          <a:lstStyle/>
          <a:p>
            <a:pPr algn="ctr"/>
            <a:r>
              <a:rPr lang="es-E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Transformaciones afines en 3D</a:t>
            </a:r>
          </a:p>
        </p:txBody>
      </p:sp>
      <p:pic>
        <p:nvPicPr>
          <p:cNvPr id="4" name="escalado3d">
            <a:hlinkClick r:id="" action="ppaction://media"/>
            <a:extLst>
              <a:ext uri="{FF2B5EF4-FFF2-40B4-BE49-F238E27FC236}">
                <a16:creationId xmlns:a16="http://schemas.microsoft.com/office/drawing/2014/main" id="{AC0E84B9-4C1C-2B35-CEE8-556044623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0511" r="20511"/>
          <a:stretch/>
        </p:blipFill>
        <p:spPr>
          <a:xfrm>
            <a:off x="2902449" y="3939814"/>
            <a:ext cx="3063126" cy="2871286"/>
          </a:xfrm>
          <a:prstGeom prst="rect">
            <a:avLst/>
          </a:prstGeom>
        </p:spPr>
      </p:pic>
      <p:pic>
        <p:nvPicPr>
          <p:cNvPr id="5" name="rotacion3d">
            <a:hlinkClick r:id="" action="ppaction://media"/>
            <a:extLst>
              <a:ext uri="{FF2B5EF4-FFF2-40B4-BE49-F238E27FC236}">
                <a16:creationId xmlns:a16="http://schemas.microsoft.com/office/drawing/2014/main" id="{9D184467-1F70-D29F-60D0-177762C6946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4218.6333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89311" y="906703"/>
            <a:ext cx="3063127" cy="2923576"/>
          </a:xfrm>
          <a:prstGeom prst="rect">
            <a:avLst/>
          </a:prstGeom>
        </p:spPr>
      </p:pic>
      <p:pic>
        <p:nvPicPr>
          <p:cNvPr id="7" name="traslacion3d">
            <a:hlinkClick r:id="" action="ppaction://media"/>
            <a:extLst>
              <a:ext uri="{FF2B5EF4-FFF2-40B4-BE49-F238E27FC236}">
                <a16:creationId xmlns:a16="http://schemas.microsoft.com/office/drawing/2014/main" id="{61123352-5CA2-12A2-D9DD-967B77978B2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end="3506.3125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02449" y="906703"/>
            <a:ext cx="3068573" cy="2928774"/>
          </a:xfrm>
          <a:prstGeom prst="rect">
            <a:avLst/>
          </a:prstGeom>
        </p:spPr>
      </p:pic>
      <p:pic>
        <p:nvPicPr>
          <p:cNvPr id="8" name="cizalla3d">
            <a:hlinkClick r:id="" action="ppaction://media"/>
            <a:extLst>
              <a:ext uri="{FF2B5EF4-FFF2-40B4-BE49-F238E27FC236}">
                <a16:creationId xmlns:a16="http://schemas.microsoft.com/office/drawing/2014/main" id="{0D842674-765C-35D6-FE26-9470057C7D9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6">
                  <p14:trim st="2967" end="3278.3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483864" y="3939814"/>
            <a:ext cx="3068574" cy="2871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C7459-D1D1-02F3-81C9-F9C126730A3A}"/>
              </a:ext>
            </a:extLst>
          </p:cNvPr>
          <p:cNvSpPr txBox="1"/>
          <p:nvPr/>
        </p:nvSpPr>
        <p:spPr>
          <a:xfrm>
            <a:off x="11546919" y="629204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75584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3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1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2ABE2EB9-C4F0-3BD9-6CAB-E6AAAF805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-12469"/>
            <a:ext cx="12192001" cy="6858000"/>
          </a:xfrm>
          <a:prstGeom prst="rect">
            <a:avLst/>
          </a:prstGeom>
        </p:spPr>
      </p:pic>
      <p:pic>
        <p:nvPicPr>
          <p:cNvPr id="5" name="sim3d">
            <a:hlinkClick r:id="" action="ppaction://media"/>
            <a:extLst>
              <a:ext uri="{FF2B5EF4-FFF2-40B4-BE49-F238E27FC236}">
                <a16:creationId xmlns:a16="http://schemas.microsoft.com/office/drawing/2014/main" id="{21DE3919-D72D-21F6-5997-E8F1B7923C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3068" r="13068" b="1662"/>
          <a:stretch/>
        </p:blipFill>
        <p:spPr>
          <a:xfrm>
            <a:off x="2796314" y="1443289"/>
            <a:ext cx="6599372" cy="49421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A36B303-003B-0D4A-1985-629F7AB4124F}"/>
              </a:ext>
            </a:extLst>
          </p:cNvPr>
          <p:cNvSpPr txBox="1">
            <a:spLocks/>
          </p:cNvSpPr>
          <p:nvPr/>
        </p:nvSpPr>
        <p:spPr>
          <a:xfrm>
            <a:off x="2270733" y="317354"/>
            <a:ext cx="7650533" cy="92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Combinando transformaciones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9BB451-A2BC-A8C0-E11D-828244144D21}"/>
              </a:ext>
            </a:extLst>
          </p:cNvPr>
          <p:cNvSpPr txBox="1"/>
          <p:nvPr/>
        </p:nvSpPr>
        <p:spPr>
          <a:xfrm>
            <a:off x="11546919" y="629204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7252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2ABE2EB9-C4F0-3BD9-6CAB-E6AAAF805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A36B303-003B-0D4A-1985-629F7AB4124F}"/>
              </a:ext>
            </a:extLst>
          </p:cNvPr>
          <p:cNvSpPr txBox="1">
            <a:spLocks/>
          </p:cNvSpPr>
          <p:nvPr/>
        </p:nvSpPr>
        <p:spPr>
          <a:xfrm>
            <a:off x="200347" y="317354"/>
            <a:ext cx="11791306" cy="92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Estabilización de un número grande de agentes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228FC3-6767-CBC9-5EE8-1E122055A482}"/>
              </a:ext>
            </a:extLst>
          </p:cNvPr>
          <p:cNvSpPr/>
          <p:nvPr/>
        </p:nvSpPr>
        <p:spPr>
          <a:xfrm>
            <a:off x="7610941" y="1237480"/>
            <a:ext cx="4260998" cy="510167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endParaRPr lang="es-ES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estab18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046644F0-511D-10B7-480D-360A2FB53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4479" r="14479"/>
          <a:stretch/>
        </p:blipFill>
        <p:spPr>
          <a:xfrm>
            <a:off x="914544" y="1237480"/>
            <a:ext cx="649605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9E905-D797-F6DC-EEC3-5B02F1954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5" y="1237480"/>
            <a:ext cx="4748129" cy="4295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FC128-EB13-7D9C-92F8-EA4DE0C00F76}"/>
              </a:ext>
            </a:extLst>
          </p:cNvPr>
          <p:cNvSpPr txBox="1"/>
          <p:nvPr/>
        </p:nvSpPr>
        <p:spPr>
          <a:xfrm>
            <a:off x="11546919" y="629204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89455D-83FB-A0F4-79D9-F6E1F44BE05F}"/>
                  </a:ext>
                </a:extLst>
              </p:cNvPr>
              <p:cNvSpPr txBox="1"/>
              <p:nvPr/>
            </p:nvSpPr>
            <p:spPr>
              <a:xfrm>
                <a:off x="8180146" y="5520865"/>
                <a:ext cx="312258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h𝐿𝑝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h𝐿𝑡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89455D-83FB-A0F4-79D9-F6E1F44BE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146" y="5520865"/>
                <a:ext cx="3122586" cy="281937"/>
              </a:xfrm>
              <a:prstGeom prst="rect">
                <a:avLst/>
              </a:prstGeom>
              <a:blipFill>
                <a:blip r:embed="rId9"/>
                <a:stretch>
                  <a:fillRect l="-1563" t="-6522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C5461D-0E98-FA24-D012-C267AE909AD2}"/>
                  </a:ext>
                </a:extLst>
              </p:cNvPr>
              <p:cNvSpPr txBox="1"/>
              <p:nvPr/>
            </p:nvSpPr>
            <p:spPr>
              <a:xfrm>
                <a:off x="9028583" y="5918703"/>
                <a:ext cx="1425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C5461D-0E98-FA24-D012-C267AE909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3" y="5918703"/>
                <a:ext cx="1425711" cy="276999"/>
              </a:xfrm>
              <a:prstGeom prst="rect">
                <a:avLst/>
              </a:prstGeom>
              <a:blipFill>
                <a:blip r:embed="rId10"/>
                <a:stretch>
                  <a:fillRect l="-3846" r="-2137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18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2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121" y="2766213"/>
            <a:ext cx="9232688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97358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274E2B8D-5997-40B6-F403-C1A660F29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734" y="475076"/>
            <a:ext cx="4989462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B7689-D200-C762-CF73-A5C4D0FEF4F2}"/>
              </a:ext>
            </a:extLst>
          </p:cNvPr>
          <p:cNvSpPr txBox="1"/>
          <p:nvPr/>
        </p:nvSpPr>
        <p:spPr>
          <a:xfrm>
            <a:off x="11546919" y="629204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0BFDD-6CA5-7C29-83F5-4C5AFFCD87EC}"/>
              </a:ext>
            </a:extLst>
          </p:cNvPr>
          <p:cNvSpPr/>
          <p:nvPr/>
        </p:nvSpPr>
        <p:spPr>
          <a:xfrm>
            <a:off x="2409291" y="2176428"/>
            <a:ext cx="7370348" cy="3721755"/>
          </a:xfrm>
          <a:prstGeom prst="rect">
            <a:avLst/>
          </a:prstGeom>
          <a:solidFill>
            <a:srgbClr val="FFFFFF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endParaRPr lang="es-ES" sz="220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Expresar el problema con </a:t>
            </a:r>
            <a:r>
              <a:rPr lang="es-ES" sz="22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teoría de grafos.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s-ES" sz="2200" b="0" i="0" u="none" strike="noStrike" baseline="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lgoritmo </a:t>
            </a:r>
            <a:r>
              <a:rPr lang="es-ES" sz="2200" i="0" u="none" strike="noStrike" baseline="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robusto</a:t>
            </a:r>
            <a:r>
              <a:rPr lang="es-ES" sz="2200" b="0" i="0" u="none" strike="noStrike" baseline="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control </a:t>
            </a:r>
            <a:r>
              <a:rPr lang="es-ES" sz="2200" b="1" i="0" u="none" strike="noStrike" baseline="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distribuido.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b="1" i="0" u="none" strike="noStrike" baseline="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 con </a:t>
            </a:r>
            <a:r>
              <a:rPr lang="es-ES" sz="22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transformaciones afines.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b="1" i="0" u="none" strike="noStrike" baseline="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Aplicable</a:t>
            </a:r>
            <a:r>
              <a:rPr lang="es-ES" sz="22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</a:t>
            </a:r>
            <a:r>
              <a:rPr lang="es-ES" sz="22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y 3 </a:t>
            </a:r>
            <a:r>
              <a:rPr lang="es-ES" sz="22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dimensiones.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b="1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Todo ello siendo simulado en </a:t>
            </a:r>
            <a:r>
              <a:rPr lang="es-ES" sz="22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Python.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b="1" i="0" u="none" strike="noStrike" baseline="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b="1" i="0" u="none" strike="noStrike" baseline="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26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274E2B8D-5997-40B6-F403-C1A660F29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759" y="475076"/>
            <a:ext cx="6789412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Mejoras a futuro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B7689-D200-C762-CF73-A5C4D0FEF4F2}"/>
              </a:ext>
            </a:extLst>
          </p:cNvPr>
          <p:cNvSpPr txBox="1"/>
          <p:nvPr/>
        </p:nvSpPr>
        <p:spPr>
          <a:xfrm>
            <a:off x="11546919" y="62920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0BFDD-6CA5-7C29-83F5-4C5AFFCD87EC}"/>
              </a:ext>
            </a:extLst>
          </p:cNvPr>
          <p:cNvSpPr/>
          <p:nvPr/>
        </p:nvSpPr>
        <p:spPr>
          <a:xfrm>
            <a:off x="3057041" y="2551877"/>
            <a:ext cx="6074848" cy="2631742"/>
          </a:xfrm>
          <a:prstGeom prst="rect">
            <a:avLst/>
          </a:prstGeom>
          <a:solidFill>
            <a:srgbClr val="FFFFFF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endParaRPr lang="es-ES" sz="220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Trayectorias predefinidas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Dependencia de posiciones iniciales</a:t>
            </a:r>
            <a:endParaRPr lang="es-ES" sz="2200" i="0" u="none" strike="noStrike" baseline="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i="0" u="none" strike="noStrike" baseline="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Aplicación a sistemas reales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b="1" i="0" u="none" strike="noStrike" baseline="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s-ES" sz="2200" b="1" i="0" u="none" strike="noStrike" baseline="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b="1" i="0" u="none" strike="noStrike" baseline="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91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121" y="2766213"/>
            <a:ext cx="9232688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Gracias por su atención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595C6-D168-A69D-3EBF-D8CD0CD13A25}"/>
              </a:ext>
            </a:extLst>
          </p:cNvPr>
          <p:cNvSpPr txBox="1"/>
          <p:nvPr/>
        </p:nvSpPr>
        <p:spPr>
          <a:xfrm>
            <a:off x="11546919" y="629204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7807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307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252" y="2766218"/>
            <a:ext cx="7113496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49084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35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10"/>
            <a:ext cx="1218893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236CFE-E424-F2FB-6FA8-CF8CF1F60F42}"/>
              </a:ext>
            </a:extLst>
          </p:cNvPr>
          <p:cNvSpPr/>
          <p:nvPr/>
        </p:nvSpPr>
        <p:spPr>
          <a:xfrm>
            <a:off x="3198223" y="1891321"/>
            <a:ext cx="5795554" cy="4352797"/>
          </a:xfrm>
          <a:prstGeom prst="rect">
            <a:avLst/>
          </a:prstGeom>
          <a:solidFill>
            <a:srgbClr val="FFFFF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716" y="363413"/>
            <a:ext cx="7113496" cy="1325563"/>
          </a:xfrm>
        </p:spPr>
        <p:txBody>
          <a:bodyPr>
            <a:noAutofit/>
          </a:bodyPr>
          <a:lstStyle/>
          <a:p>
            <a:pPr algn="ctr"/>
            <a:r>
              <a:rPr lang="es-E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Índice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E59B-0CDB-7F45-337D-59ECFB94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264" y="2052378"/>
            <a:ext cx="5200402" cy="390597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Teoría de Grafos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Matriz Laplaciana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Dinámica del sistema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Parámetros de movimiento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Simulaciones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Conclusión y mejoras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2B08A-D9E6-C914-4F85-1B21AEFF70B4}"/>
              </a:ext>
            </a:extLst>
          </p:cNvPr>
          <p:cNvSpPr txBox="1"/>
          <p:nvPr/>
        </p:nvSpPr>
        <p:spPr>
          <a:xfrm>
            <a:off x="11546919" y="629204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08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717" y="2766213"/>
            <a:ext cx="7113496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Teoría de Grafos</a:t>
            </a:r>
          </a:p>
        </p:txBody>
      </p:sp>
    </p:spTree>
    <p:extLst>
      <p:ext uri="{BB962C8B-B14F-4D97-AF65-F5344CB8AC3E}">
        <p14:creationId xmlns:p14="http://schemas.microsoft.com/office/powerpoint/2010/main" val="226657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99FB42-AD11-3C94-1BFE-93DFF2ED714B}"/>
                  </a:ext>
                </a:extLst>
              </p:cNvPr>
              <p:cNvSpPr/>
              <p:nvPr/>
            </p:nvSpPr>
            <p:spPr>
              <a:xfrm>
                <a:off x="690225" y="1492538"/>
                <a:ext cx="10811550" cy="5114738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>
                  <a:lnSpc>
                    <a:spcPct val="150000"/>
                  </a:lnSpc>
                </a:pPr>
                <a:r>
                  <a:rPr lang="es-ES" sz="24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Definimos grafo como </a:t>
                </a: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𝒢</m:t>
                    </m:r>
                    <m:r>
                      <a:rPr lang="es-E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𝒱</m:t>
                        </m:r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,</m:t>
                        </m:r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ℰ</m:t>
                        </m:r>
                      </m:e>
                    </m:d>
                  </m:oMath>
                </a14:m>
                <a:r>
                  <a:rPr lang="es-ES" sz="24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𝒱</m:t>
                    </m:r>
                    <m:r>
                      <a:rPr lang="es-E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dPr>
                      <m:e>
                        <m:r>
                          <a:rPr lang="es-E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1, 2,</m:t>
                        </m:r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…, </m:t>
                        </m:r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s-ES" sz="24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es el conjunto de nodos o vértices.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ℰ</m:t>
                    </m:r>
                    <m:r>
                      <a:rPr lang="es-E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⊆</m:t>
                    </m:r>
                    <m:d>
                      <m:dPr>
                        <m:ctrlP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𝒱</m:t>
                        </m:r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×</m:t>
                        </m:r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𝒱</m:t>
                        </m:r>
                      </m:e>
                    </m:d>
                  </m:oMath>
                </a14:m>
                <a:r>
                  <a:rPr lang="es-ES" sz="24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es el conjunto de pares de nodos o aristas.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99FB42-AD11-3C94-1BFE-93DFF2ED7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5" y="1492538"/>
                <a:ext cx="10811550" cy="5114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805" y="575176"/>
            <a:ext cx="6190390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Teoría de Grafos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676EA2-96D3-92CF-9275-4CC3F3EC0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52" y="3403940"/>
            <a:ext cx="4770934" cy="287888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B6E6A5-4276-2D03-89F2-94B6F63F8ED3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8157886" y="4843382"/>
            <a:ext cx="798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BCC64A-4616-BD2E-D616-E00376699C47}"/>
                  </a:ext>
                </a:extLst>
              </p:cNvPr>
              <p:cNvSpPr txBox="1"/>
              <p:nvPr/>
            </p:nvSpPr>
            <p:spPr>
              <a:xfrm>
                <a:off x="8956362" y="4581772"/>
                <a:ext cx="23871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s-ES" sz="2800" b="1" dirty="0"/>
                  <a:t> </a:t>
                </a:r>
                <a:r>
                  <a:rPr lang="es-ES" sz="1600" dirty="0"/>
                  <a:t>(configuración)</a:t>
                </a:r>
                <a:endParaRPr lang="es-E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BCC64A-4616-BD2E-D616-E00376699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362" y="4581772"/>
                <a:ext cx="2387168" cy="523220"/>
              </a:xfrm>
              <a:prstGeom prst="rect">
                <a:avLst/>
              </a:prstGeom>
              <a:blipFill>
                <a:blip r:embed="rId6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5CCF39F-4DE8-8FC1-0686-3488A73B351A}"/>
              </a:ext>
            </a:extLst>
          </p:cNvPr>
          <p:cNvSpPr txBox="1"/>
          <p:nvPr/>
        </p:nvSpPr>
        <p:spPr>
          <a:xfrm>
            <a:off x="11546919" y="6292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730D79-2417-78DB-72F1-49E5A4694746}"/>
                  </a:ext>
                </a:extLst>
              </p:cNvPr>
              <p:cNvSpPr txBox="1"/>
              <p:nvPr/>
            </p:nvSpPr>
            <p:spPr>
              <a:xfrm>
                <a:off x="8956362" y="4581772"/>
                <a:ext cx="23871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ES" sz="2800" b="1" dirty="0"/>
                  <a:t> </a:t>
                </a:r>
                <a:r>
                  <a:rPr lang="es-ES" sz="1600" dirty="0"/>
                  <a:t>(formación nominal)</a:t>
                </a:r>
                <a:endParaRPr lang="es-E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730D79-2417-78DB-72F1-49E5A4694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362" y="4581772"/>
                <a:ext cx="2387168" cy="523220"/>
              </a:xfrm>
              <a:prstGeom prst="rect">
                <a:avLst/>
              </a:prstGeom>
              <a:blipFill>
                <a:blip r:embed="rId7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96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FB5FB5-93C1-2BBD-52DE-3554B41386A1}"/>
              </a:ext>
            </a:extLst>
          </p:cNvPr>
          <p:cNvSpPr/>
          <p:nvPr/>
        </p:nvSpPr>
        <p:spPr>
          <a:xfrm>
            <a:off x="690225" y="1492538"/>
            <a:ext cx="10811550" cy="511473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endParaRPr lang="es-ES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805" y="575176"/>
            <a:ext cx="6190390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Teoría de Grafos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676EA2-96D3-92CF-9275-4CC3F3EC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99" y="1681297"/>
            <a:ext cx="7850602" cy="473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F63904-7058-E397-B2A4-EBCD181285B3}"/>
                  </a:ext>
                </a:extLst>
              </p:cNvPr>
              <p:cNvSpPr txBox="1"/>
              <p:nvPr/>
            </p:nvSpPr>
            <p:spPr>
              <a:xfrm>
                <a:off x="5748403" y="1893675"/>
                <a:ext cx="6951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ℰ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F63904-7058-E397-B2A4-EBCD1812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403" y="1893675"/>
                <a:ext cx="6951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ADD80C-BC54-1C1E-C80E-4DE598DF75E0}"/>
                  </a:ext>
                </a:extLst>
              </p:cNvPr>
              <p:cNvSpPr txBox="1"/>
              <p:nvPr/>
            </p:nvSpPr>
            <p:spPr>
              <a:xfrm>
                <a:off x="8760999" y="3267242"/>
                <a:ext cx="6951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es-E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ADD80C-BC54-1C1E-C80E-4DE598DF7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999" y="3267242"/>
                <a:ext cx="69519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08BE07-5F80-0022-BE78-FA37B973ACE8}"/>
                  </a:ext>
                </a:extLst>
              </p:cNvPr>
              <p:cNvSpPr txBox="1"/>
              <p:nvPr/>
            </p:nvSpPr>
            <p:spPr>
              <a:xfrm>
                <a:off x="4557861" y="3721914"/>
                <a:ext cx="29422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s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≔{ </m:t>
                    </m:r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s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</m:t>
                        </m:r>
                        <m:r>
                          <a:rPr lang="es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s-ES" sz="2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08BE07-5F80-0022-BE78-FA37B973A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861" y="3721914"/>
                <a:ext cx="2942274" cy="400110"/>
              </a:xfrm>
              <a:prstGeom prst="rect">
                <a:avLst/>
              </a:prstGeom>
              <a:blipFill>
                <a:blip r:embed="rId7"/>
                <a:stretch>
                  <a:fillRect r="-830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732C81E0-60B0-B335-A159-B4277A5B88CD}"/>
              </a:ext>
            </a:extLst>
          </p:cNvPr>
          <p:cNvSpPr/>
          <p:nvPr/>
        </p:nvSpPr>
        <p:spPr>
          <a:xfrm>
            <a:off x="4428163" y="2367815"/>
            <a:ext cx="264550" cy="2616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24E092-DC1D-88BE-653C-ECFEDC4D9E34}"/>
              </a:ext>
            </a:extLst>
          </p:cNvPr>
          <p:cNvSpPr/>
          <p:nvPr/>
        </p:nvSpPr>
        <p:spPr>
          <a:xfrm>
            <a:off x="4425586" y="5365462"/>
            <a:ext cx="264550" cy="2616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EA8A9A-D9FD-75E4-1F04-F1285B0E1E49}"/>
              </a:ext>
            </a:extLst>
          </p:cNvPr>
          <p:cNvSpPr/>
          <p:nvPr/>
        </p:nvSpPr>
        <p:spPr>
          <a:xfrm>
            <a:off x="7426505" y="2367815"/>
            <a:ext cx="264550" cy="2616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150C3-6E11-CD8C-F61D-567A7A711A4C}"/>
              </a:ext>
            </a:extLst>
          </p:cNvPr>
          <p:cNvSpPr/>
          <p:nvPr/>
        </p:nvSpPr>
        <p:spPr>
          <a:xfrm>
            <a:off x="7426505" y="5365462"/>
            <a:ext cx="264550" cy="2616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36381-2852-2983-D18C-EDA0D0FD7D85}"/>
              </a:ext>
            </a:extLst>
          </p:cNvPr>
          <p:cNvSpPr txBox="1"/>
          <p:nvPr/>
        </p:nvSpPr>
        <p:spPr>
          <a:xfrm>
            <a:off x="5438131" y="3451907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Vecinos</a:t>
            </a:r>
            <a:endParaRPr lang="es-ES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53972-67BA-0A6B-5943-64C75C6FA26E}"/>
              </a:ext>
            </a:extLst>
          </p:cNvPr>
          <p:cNvSpPr txBox="1"/>
          <p:nvPr/>
        </p:nvSpPr>
        <p:spPr>
          <a:xfrm>
            <a:off x="11546919" y="6292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03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4" grpId="0" build="allAtOnce"/>
      <p:bldP spid="4" grpId="1" build="allAtOnce"/>
      <p:bldP spid="11" grpId="0" animBg="1"/>
      <p:bldP spid="12" grpId="0" animBg="1"/>
      <p:bldP spid="13" grpId="0" animBg="1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0E8CFD5-E04D-23AB-138C-F5A36C85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" b="2930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FB5FB5-93C1-2BBD-52DE-3554B41386A1}"/>
              </a:ext>
            </a:extLst>
          </p:cNvPr>
          <p:cNvSpPr/>
          <p:nvPr/>
        </p:nvSpPr>
        <p:spPr>
          <a:xfrm>
            <a:off x="690225" y="1492538"/>
            <a:ext cx="10811550" cy="511473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endParaRPr lang="es-ES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805" y="575176"/>
            <a:ext cx="6190390" cy="917362"/>
          </a:xfrm>
        </p:spPr>
        <p:txBody>
          <a:bodyPr>
            <a:noAutofit/>
          </a:bodyPr>
          <a:lstStyle/>
          <a:p>
            <a:pPr algn="ctr"/>
            <a:r>
              <a:rPr lang="es-E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Teoría de Grafos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676EA2-96D3-92CF-9275-4CC3F3EC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40" y="2554333"/>
            <a:ext cx="6157456" cy="371554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AF2AA2D-C9DD-F0E4-CDE0-A1374AF39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9" y="3608492"/>
            <a:ext cx="3905913" cy="149557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0BF19E-EFDB-94BB-D7BB-551684584687}"/>
              </a:ext>
            </a:extLst>
          </p:cNvPr>
          <p:cNvSpPr/>
          <p:nvPr/>
        </p:nvSpPr>
        <p:spPr>
          <a:xfrm>
            <a:off x="6910971" y="3087972"/>
            <a:ext cx="216504" cy="21414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416DCE-38AD-02D3-7F27-187C61464F67}"/>
              </a:ext>
            </a:extLst>
          </p:cNvPr>
          <p:cNvSpPr/>
          <p:nvPr/>
        </p:nvSpPr>
        <p:spPr>
          <a:xfrm>
            <a:off x="5743244" y="4257717"/>
            <a:ext cx="216504" cy="2141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084D20-FCA0-9519-648F-845598024B3E}"/>
              </a:ext>
            </a:extLst>
          </p:cNvPr>
          <p:cNvCxnSpPr>
            <a:cxnSpLocks/>
            <a:stCxn id="14" idx="7"/>
            <a:endCxn id="10" idx="3"/>
          </p:cNvCxnSpPr>
          <p:nvPr/>
        </p:nvCxnSpPr>
        <p:spPr>
          <a:xfrm flipV="1">
            <a:off x="5928042" y="3270759"/>
            <a:ext cx="1014635" cy="10183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B4BA3B-7690-FDCE-F617-45891B312F1F}"/>
              </a:ext>
            </a:extLst>
          </p:cNvPr>
          <p:cNvSpPr txBox="1"/>
          <p:nvPr/>
        </p:nvSpPr>
        <p:spPr>
          <a:xfrm>
            <a:off x="1374375" y="3180581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Matriz de incidencia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A63B4-65C0-D931-91A0-3DE18126C15E}"/>
                  </a:ext>
                </a:extLst>
              </p:cNvPr>
              <p:cNvSpPr txBox="1"/>
              <p:nvPr/>
            </p:nvSpPr>
            <p:spPr>
              <a:xfrm rot="18885118">
                <a:off x="5416119" y="3472969"/>
                <a:ext cx="16752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ES" sz="1600" b="1" i="1" smtClean="0">
                              <a:latin typeface="Cambria Math" panose="02040503050406030204" pitchFamily="18" charset="0"/>
                            </a:rPr>
                            <m:t>𝟔𝟐</m:t>
                          </m:r>
                        </m:sub>
                      </m:sSub>
                      <m:r>
                        <a:rPr lang="es-E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s-E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ES" sz="1600" b="1" i="1" smtClean="0">
                              <a:latin typeface="Cambria Math" panose="02040503050406030204" pitchFamily="18" charset="0"/>
                            </a:rPr>
                            <m:t>𝟐𝟔</m:t>
                          </m:r>
                        </m:sub>
                      </m:sSub>
                      <m:r>
                        <a:rPr lang="es-E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A63B4-65C0-D931-91A0-3DE18126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85118">
                <a:off x="5416119" y="3472969"/>
                <a:ext cx="167526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46A9423-1719-291C-98C9-4853394AD5B1}"/>
              </a:ext>
            </a:extLst>
          </p:cNvPr>
          <p:cNvSpPr txBox="1"/>
          <p:nvPr/>
        </p:nvSpPr>
        <p:spPr>
          <a:xfrm>
            <a:off x="11546919" y="6292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5468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2007751-C208-DA13-B049-76FC19056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04" r="6" b="6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AA32-D6CB-BE45-C5EA-D98813F3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753" y="2766213"/>
            <a:ext cx="7627424" cy="1325563"/>
          </a:xfrm>
        </p:spPr>
        <p:txBody>
          <a:bodyPr>
            <a:noAutofit/>
          </a:bodyPr>
          <a:lstStyle/>
          <a:p>
            <a:pPr algn="ctr"/>
            <a:r>
              <a:rPr lang="es-E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Matriz Laplaciana</a:t>
            </a:r>
          </a:p>
        </p:txBody>
      </p:sp>
    </p:spTree>
    <p:extLst>
      <p:ext uri="{BB962C8B-B14F-4D97-AF65-F5344CB8AC3E}">
        <p14:creationId xmlns:p14="http://schemas.microsoft.com/office/powerpoint/2010/main" val="1735090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3302</TotalTime>
  <Words>587</Words>
  <Application>Microsoft Office PowerPoint</Application>
  <PresentationFormat>Widescreen</PresentationFormat>
  <Paragraphs>134</Paragraphs>
  <Slides>29</Slides>
  <Notes>4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CMU Serif</vt:lpstr>
      <vt:lpstr>Office Theme</vt:lpstr>
      <vt:lpstr>Control de sistemas multiagente y sus aplicaciones</vt:lpstr>
      <vt:lpstr>Objetivos</vt:lpstr>
      <vt:lpstr>Índice</vt:lpstr>
      <vt:lpstr>Índice</vt:lpstr>
      <vt:lpstr>Teoría de Grafos</vt:lpstr>
      <vt:lpstr>Teoría de Grafos</vt:lpstr>
      <vt:lpstr>Teoría de Grafos</vt:lpstr>
      <vt:lpstr>Teoría de Grafos</vt:lpstr>
      <vt:lpstr>Matriz Laplaciana</vt:lpstr>
      <vt:lpstr>Matriz Laplaciana</vt:lpstr>
      <vt:lpstr>Matriz Laplaciana: pesos</vt:lpstr>
      <vt:lpstr>Matriz Laplaciana: pesos</vt:lpstr>
      <vt:lpstr>Matriz Laplaciana: pesos</vt:lpstr>
      <vt:lpstr>Dinámica del sistema</vt:lpstr>
      <vt:lpstr>Dinámica del sistema</vt:lpstr>
      <vt:lpstr>Dinámica del sistema</vt:lpstr>
      <vt:lpstr>Ejemplo</vt:lpstr>
      <vt:lpstr>Parámetros de movimiento</vt:lpstr>
      <vt:lpstr>Parámetros de movimiento</vt:lpstr>
      <vt:lpstr>Simulaciones</vt:lpstr>
      <vt:lpstr>Transformaciones afines en 2D</vt:lpstr>
      <vt:lpstr>Combinando transformaciones</vt:lpstr>
      <vt:lpstr>Transformaciones afines en 3D</vt:lpstr>
      <vt:lpstr>PowerPoint Presentation</vt:lpstr>
      <vt:lpstr>PowerPoint Presentation</vt:lpstr>
      <vt:lpstr>Conclusiones</vt:lpstr>
      <vt:lpstr>Conclusiones</vt:lpstr>
      <vt:lpstr>Mejoras a futuro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YanRu Wu Jin</dc:creator>
  <cp:lastModifiedBy>YanRu Wu Jin</cp:lastModifiedBy>
  <cp:revision>1</cp:revision>
  <dcterms:created xsi:type="dcterms:W3CDTF">2024-06-26T11:42:23Z</dcterms:created>
  <dcterms:modified xsi:type="dcterms:W3CDTF">2024-07-05T07:50:53Z</dcterms:modified>
</cp:coreProperties>
</file>